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8"/>
  </p:notesMasterIdLst>
  <p:sldIdLst>
    <p:sldId id="256" r:id="rId2"/>
    <p:sldId id="268" r:id="rId3"/>
    <p:sldId id="264" r:id="rId4"/>
    <p:sldId id="271" r:id="rId5"/>
    <p:sldId id="265" r:id="rId6"/>
    <p:sldId id="273" r:id="rId7"/>
  </p:sldIdLst>
  <p:sldSz cx="9144000" cy="5715000" type="screen16x1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70" autoAdjust="0"/>
  </p:normalViewPr>
  <p:slideViewPr>
    <p:cSldViewPr>
      <p:cViewPr varScale="1">
        <p:scale>
          <a:sx n="111" d="100"/>
          <a:sy n="111" d="100"/>
        </p:scale>
        <p:origin x="930" y="10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244DF6-26DC-470F-968A-9EF30A38BE9C}" type="doc">
      <dgm:prSet loTypeId="urn:microsoft.com/office/officeart/2005/8/layout/lProcess3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nl-BE"/>
        </a:p>
      </dgm:t>
    </dgm:pt>
    <dgm:pt modelId="{7D7A8933-1031-4797-9F57-0984A456D698}">
      <dgm:prSet phldrT="[Tekst]"/>
      <dgm:spPr/>
      <dgm:t>
        <a:bodyPr/>
        <a:lstStyle/>
        <a:p>
          <a:r>
            <a:rPr lang="nl-BE" dirty="0"/>
            <a:t>Kerkstichting</a:t>
          </a:r>
          <a:br>
            <a:rPr lang="nl-BE" dirty="0"/>
          </a:br>
          <a:r>
            <a:rPr lang="nl-BE" dirty="0"/>
            <a:t>Maart, 50nC</a:t>
          </a:r>
        </a:p>
      </dgm:t>
    </dgm:pt>
    <dgm:pt modelId="{D968851C-DD27-48A0-9165-499A2353952B}" type="parTrans" cxnId="{CE5BE6E2-917D-4DA3-AE90-4D312BECFD5A}">
      <dgm:prSet/>
      <dgm:spPr/>
      <dgm:t>
        <a:bodyPr/>
        <a:lstStyle/>
        <a:p>
          <a:endParaRPr lang="nl-BE"/>
        </a:p>
      </dgm:t>
    </dgm:pt>
    <dgm:pt modelId="{3DB38462-B932-42CA-99B2-51FE5B799942}" type="sibTrans" cxnId="{CE5BE6E2-917D-4DA3-AE90-4D312BECFD5A}">
      <dgm:prSet/>
      <dgm:spPr/>
      <dgm:t>
        <a:bodyPr/>
        <a:lstStyle/>
        <a:p>
          <a:endParaRPr lang="nl-BE"/>
        </a:p>
      </dgm:t>
    </dgm:pt>
    <dgm:pt modelId="{AA31E9EE-A350-458A-A3AF-B98DE0F68404}">
      <dgm:prSet phldrT="[Tekst]"/>
      <dgm:spPr/>
      <dgm:t>
        <a:bodyPr/>
        <a:lstStyle/>
        <a:p>
          <a:r>
            <a:rPr lang="nl-BE" dirty="0"/>
            <a:t>Brief 1: 0Ko</a:t>
          </a:r>
        </a:p>
      </dgm:t>
    </dgm:pt>
    <dgm:pt modelId="{B2B24BEA-B15F-4415-AA26-6E24D9576C8A}" type="parTrans" cxnId="{03E18508-9ABA-4E66-854F-14A8B3E9A0E5}">
      <dgm:prSet/>
      <dgm:spPr/>
      <dgm:t>
        <a:bodyPr/>
        <a:lstStyle/>
        <a:p>
          <a:endParaRPr lang="nl-BE"/>
        </a:p>
      </dgm:t>
    </dgm:pt>
    <dgm:pt modelId="{0C8C0315-D301-4A3C-9A1C-66272B0EB9CB}" type="sibTrans" cxnId="{03E18508-9ABA-4E66-854F-14A8B3E9A0E5}">
      <dgm:prSet/>
      <dgm:spPr/>
      <dgm:t>
        <a:bodyPr/>
        <a:lstStyle/>
        <a:p>
          <a:endParaRPr lang="nl-BE"/>
        </a:p>
      </dgm:t>
    </dgm:pt>
    <dgm:pt modelId="{38419404-1291-47BC-96B4-7C0086FEACCF}">
      <dgm:prSet/>
      <dgm:spPr/>
      <dgm:t>
        <a:bodyPr/>
        <a:lstStyle/>
        <a:p>
          <a:r>
            <a:rPr lang="nl-BE" dirty="0"/>
            <a:t>Bezoek Korinthe vanuit Efeze</a:t>
          </a:r>
          <a:br>
            <a:rPr lang="nl-BE" dirty="0"/>
          </a:br>
          <a:r>
            <a:rPr lang="nl-BE" dirty="0"/>
            <a:t>(2Ko12:14; 13:1-2)</a:t>
          </a:r>
        </a:p>
      </dgm:t>
    </dgm:pt>
    <dgm:pt modelId="{F07C0780-BE5F-4D48-8714-698051495BE8}" type="parTrans" cxnId="{B30A2272-F5B0-49B0-9795-0843C6483322}">
      <dgm:prSet/>
      <dgm:spPr/>
      <dgm:t>
        <a:bodyPr/>
        <a:lstStyle/>
        <a:p>
          <a:endParaRPr lang="nl-BE"/>
        </a:p>
      </dgm:t>
    </dgm:pt>
    <dgm:pt modelId="{C59F9284-454F-4540-A4E1-84804DE0F9E2}" type="sibTrans" cxnId="{B30A2272-F5B0-49B0-9795-0843C6483322}">
      <dgm:prSet/>
      <dgm:spPr/>
      <dgm:t>
        <a:bodyPr/>
        <a:lstStyle/>
        <a:p>
          <a:endParaRPr lang="nl-BE"/>
        </a:p>
      </dgm:t>
    </dgm:pt>
    <dgm:pt modelId="{C72E0EE6-89EE-4C8E-B75B-3324F027AA90}">
      <dgm:prSet/>
      <dgm:spPr/>
      <dgm:t>
        <a:bodyPr/>
        <a:lstStyle/>
        <a:p>
          <a:r>
            <a:rPr lang="nl-BE" dirty="0"/>
            <a:t>Naar Efeze wegens gemeentelid</a:t>
          </a:r>
          <a:br>
            <a:rPr lang="nl-BE" dirty="0"/>
          </a:br>
          <a:r>
            <a:rPr lang="nl-BE" dirty="0"/>
            <a:t>(2Ko2:3-11)</a:t>
          </a:r>
        </a:p>
      </dgm:t>
    </dgm:pt>
    <dgm:pt modelId="{CE0E3E02-F570-4F0F-AF42-FF69CC8B4A43}" type="parTrans" cxnId="{8425D851-2F2C-4528-89E2-6DFCC41379CA}">
      <dgm:prSet/>
      <dgm:spPr/>
      <dgm:t>
        <a:bodyPr/>
        <a:lstStyle/>
        <a:p>
          <a:endParaRPr lang="nl-BE"/>
        </a:p>
      </dgm:t>
    </dgm:pt>
    <dgm:pt modelId="{8C27C03A-C7F6-419B-981E-6E0095D51B37}" type="sibTrans" cxnId="{8425D851-2F2C-4528-89E2-6DFCC41379CA}">
      <dgm:prSet/>
      <dgm:spPr/>
      <dgm:t>
        <a:bodyPr/>
        <a:lstStyle/>
        <a:p>
          <a:endParaRPr lang="nl-BE"/>
        </a:p>
      </dgm:t>
    </dgm:pt>
    <dgm:pt modelId="{68F4FB7B-59BD-4768-BEB3-2C548A8B02D6}">
      <dgm:prSet/>
      <dgm:spPr/>
      <dgm:t>
        <a:bodyPr/>
        <a:lstStyle/>
        <a:p>
          <a:r>
            <a:rPr lang="nl-BE" dirty="0"/>
            <a:t>Brief 3: </a:t>
          </a:r>
          <a:r>
            <a:rPr lang="nl-BE" dirty="0" err="1"/>
            <a:t>tKo</a:t>
          </a:r>
          <a:endParaRPr lang="nl-BE" dirty="0"/>
        </a:p>
      </dgm:t>
    </dgm:pt>
    <dgm:pt modelId="{FD63024C-ABD0-4594-9A92-DB9B8774BB0B}" type="parTrans" cxnId="{F84294A7-CF36-455A-A0EE-CD238AB78E48}">
      <dgm:prSet/>
      <dgm:spPr/>
      <dgm:t>
        <a:bodyPr/>
        <a:lstStyle/>
        <a:p>
          <a:endParaRPr lang="nl-BE"/>
        </a:p>
      </dgm:t>
    </dgm:pt>
    <dgm:pt modelId="{D3517CEC-4479-40C8-9323-493B26C1E77E}" type="sibTrans" cxnId="{F84294A7-CF36-455A-A0EE-CD238AB78E48}">
      <dgm:prSet/>
      <dgm:spPr/>
      <dgm:t>
        <a:bodyPr/>
        <a:lstStyle/>
        <a:p>
          <a:endParaRPr lang="nl-BE"/>
        </a:p>
      </dgm:t>
    </dgm:pt>
    <dgm:pt modelId="{BCB6260F-C53D-49B1-AB43-58721614979A}">
      <dgm:prSet/>
      <dgm:spPr/>
      <dgm:t>
        <a:bodyPr/>
        <a:lstStyle/>
        <a:p>
          <a:r>
            <a:rPr lang="nl-BE" dirty="0"/>
            <a:t>Depressies in </a:t>
          </a:r>
          <a:r>
            <a:rPr lang="nl-BE" dirty="0" err="1"/>
            <a:t>Asia</a:t>
          </a:r>
          <a:r>
            <a:rPr lang="nl-BE" dirty="0"/>
            <a:t> </a:t>
          </a:r>
          <a:br>
            <a:rPr lang="nl-BE" dirty="0"/>
          </a:br>
          <a:r>
            <a:rPr lang="nl-BE" dirty="0"/>
            <a:t>(2Ko1:8)</a:t>
          </a:r>
        </a:p>
      </dgm:t>
    </dgm:pt>
    <dgm:pt modelId="{88F95AAA-1C8A-4838-9B1D-DE79C58980A4}" type="parTrans" cxnId="{DDD46EF5-9F90-4670-9EBD-D9D749165AAC}">
      <dgm:prSet/>
      <dgm:spPr/>
      <dgm:t>
        <a:bodyPr/>
        <a:lstStyle/>
        <a:p>
          <a:endParaRPr lang="nl-BE"/>
        </a:p>
      </dgm:t>
    </dgm:pt>
    <dgm:pt modelId="{C9D91009-BAAA-4CCF-8DD3-137C2582B59A}" type="sibTrans" cxnId="{DDD46EF5-9F90-4670-9EBD-D9D749165AAC}">
      <dgm:prSet/>
      <dgm:spPr/>
      <dgm:t>
        <a:bodyPr/>
        <a:lstStyle/>
        <a:p>
          <a:endParaRPr lang="nl-BE"/>
        </a:p>
      </dgm:t>
    </dgm:pt>
    <dgm:pt modelId="{211CE6A0-6AF2-4597-AFC2-DF6876E531D7}">
      <dgm:prSet/>
      <dgm:spPr/>
      <dgm:t>
        <a:bodyPr/>
        <a:lstStyle/>
        <a:p>
          <a:r>
            <a:rPr lang="nl-BE" dirty="0"/>
            <a:t>Reis van Troas naar Macedonië: Titus zoeken (2Ko2:12-13).</a:t>
          </a:r>
        </a:p>
      </dgm:t>
    </dgm:pt>
    <dgm:pt modelId="{CC96277E-000D-4878-9719-A71DC08D9E24}" type="parTrans" cxnId="{7013CC5F-4D98-4845-AC01-1B49CC19E0AB}">
      <dgm:prSet/>
      <dgm:spPr/>
      <dgm:t>
        <a:bodyPr/>
        <a:lstStyle/>
        <a:p>
          <a:endParaRPr lang="nl-BE"/>
        </a:p>
      </dgm:t>
    </dgm:pt>
    <dgm:pt modelId="{6E957636-40D7-44A7-8C01-8EAC209CE743}" type="sibTrans" cxnId="{7013CC5F-4D98-4845-AC01-1B49CC19E0AB}">
      <dgm:prSet/>
      <dgm:spPr/>
      <dgm:t>
        <a:bodyPr/>
        <a:lstStyle/>
        <a:p>
          <a:endParaRPr lang="nl-BE"/>
        </a:p>
      </dgm:t>
    </dgm:pt>
    <dgm:pt modelId="{E440562F-C1DF-44F1-A0A3-D7189418242F}">
      <dgm:prSet/>
      <dgm:spPr/>
      <dgm:t>
        <a:bodyPr/>
        <a:lstStyle/>
        <a:p>
          <a:r>
            <a:rPr lang="nl-BE" dirty="0"/>
            <a:t>Macedonië: Paulus ontmoet Titus, verslag Korinthe (2Ko7:5).</a:t>
          </a:r>
        </a:p>
      </dgm:t>
    </dgm:pt>
    <dgm:pt modelId="{61EC0FC6-36F1-4CE3-8F2B-A05044750472}" type="parTrans" cxnId="{70CEE9A1-2464-4F30-ADFD-345812B46C4A}">
      <dgm:prSet/>
      <dgm:spPr/>
      <dgm:t>
        <a:bodyPr/>
        <a:lstStyle/>
        <a:p>
          <a:endParaRPr lang="nl-BE"/>
        </a:p>
      </dgm:t>
    </dgm:pt>
    <dgm:pt modelId="{BB239873-4D61-4847-8D57-27F243F9428F}" type="sibTrans" cxnId="{70CEE9A1-2464-4F30-ADFD-345812B46C4A}">
      <dgm:prSet/>
      <dgm:spPr/>
      <dgm:t>
        <a:bodyPr/>
        <a:lstStyle/>
        <a:p>
          <a:endParaRPr lang="nl-BE"/>
        </a:p>
      </dgm:t>
    </dgm:pt>
    <dgm:pt modelId="{55178C88-FDAC-4762-BBD1-37CFD196BA6B}">
      <dgm:prSet/>
      <dgm:spPr/>
      <dgm:t>
        <a:bodyPr/>
        <a:lstStyle/>
        <a:p>
          <a:r>
            <a:rPr lang="nl-BE" dirty="0"/>
            <a:t>Brief 4: </a:t>
          </a:r>
          <a:r>
            <a:rPr lang="nl-BE" b="1" u="sng" dirty="0"/>
            <a:t>2Ko</a:t>
          </a:r>
          <a:br>
            <a:rPr lang="nl-BE" dirty="0"/>
          </a:br>
          <a:r>
            <a:rPr lang="nl-BE" dirty="0"/>
            <a:t>Herfst, 55nC</a:t>
          </a:r>
        </a:p>
      </dgm:t>
    </dgm:pt>
    <dgm:pt modelId="{E079697D-FAD9-48B4-9BD1-31D4449818FB}" type="parTrans" cxnId="{E2764C56-1D4D-45F7-87BE-E80B5B4D331F}">
      <dgm:prSet/>
      <dgm:spPr/>
      <dgm:t>
        <a:bodyPr/>
        <a:lstStyle/>
        <a:p>
          <a:endParaRPr lang="nl-BE"/>
        </a:p>
      </dgm:t>
    </dgm:pt>
    <dgm:pt modelId="{31D5A65B-23C2-4603-8A65-D9B5814FAF71}" type="sibTrans" cxnId="{E2764C56-1D4D-45F7-87BE-E80B5B4D331F}">
      <dgm:prSet/>
      <dgm:spPr/>
      <dgm:t>
        <a:bodyPr/>
        <a:lstStyle/>
        <a:p>
          <a:endParaRPr lang="nl-BE"/>
        </a:p>
      </dgm:t>
    </dgm:pt>
    <dgm:pt modelId="{8631699B-B42A-4211-9A12-8AF5A27E2D84}">
      <dgm:prSet/>
      <dgm:spPr/>
      <dgm:t>
        <a:bodyPr/>
        <a:lstStyle/>
        <a:p>
          <a:r>
            <a:rPr lang="nl-BE" dirty="0"/>
            <a:t>Bezoek Korinthe</a:t>
          </a:r>
          <a:br>
            <a:rPr lang="nl-BE" dirty="0"/>
          </a:br>
          <a:r>
            <a:rPr lang="nl-BE" dirty="0"/>
            <a:t>(Hd20:2-3; 2Ko12:14; 13:1-2).</a:t>
          </a:r>
        </a:p>
      </dgm:t>
    </dgm:pt>
    <dgm:pt modelId="{25DF6B13-E37E-4802-8536-72B51265B120}" type="parTrans" cxnId="{FB0268B3-B726-4299-80E4-EED7EE8E5ED3}">
      <dgm:prSet/>
      <dgm:spPr/>
      <dgm:t>
        <a:bodyPr/>
        <a:lstStyle/>
        <a:p>
          <a:endParaRPr lang="nl-BE"/>
        </a:p>
      </dgm:t>
    </dgm:pt>
    <dgm:pt modelId="{5B0A4EFB-0CE4-4453-B40C-99FECE018E2F}" type="sibTrans" cxnId="{FB0268B3-B726-4299-80E4-EED7EE8E5ED3}">
      <dgm:prSet/>
      <dgm:spPr/>
      <dgm:t>
        <a:bodyPr/>
        <a:lstStyle/>
        <a:p>
          <a:endParaRPr lang="nl-BE"/>
        </a:p>
      </dgm:t>
    </dgm:pt>
    <dgm:pt modelId="{4CE43D08-AA8B-414E-A3EA-ADE35DF5E3CD}">
      <dgm:prSet/>
      <dgm:spPr/>
      <dgm:t>
        <a:bodyPr/>
        <a:lstStyle/>
        <a:p>
          <a:r>
            <a:rPr lang="nl-BE" dirty="0"/>
            <a:t>‘Tranenbrief’ via Titus </a:t>
          </a:r>
          <a:br>
            <a:rPr lang="nl-BE" dirty="0"/>
          </a:br>
          <a:r>
            <a:rPr lang="nl-BE" dirty="0"/>
            <a:t>(2Ko2:4)</a:t>
          </a:r>
        </a:p>
      </dgm:t>
    </dgm:pt>
    <dgm:pt modelId="{256407CF-A121-4A1A-958A-100FEF2EF1D8}" type="parTrans" cxnId="{80363F02-6B6D-4835-A359-CB8305579F95}">
      <dgm:prSet/>
      <dgm:spPr/>
      <dgm:t>
        <a:bodyPr/>
        <a:lstStyle/>
        <a:p>
          <a:endParaRPr lang="nl-BE"/>
        </a:p>
      </dgm:t>
    </dgm:pt>
    <dgm:pt modelId="{0014648A-ADE3-4FDA-BBC1-0ECEBE94751D}" type="sibTrans" cxnId="{80363F02-6B6D-4835-A359-CB8305579F95}">
      <dgm:prSet/>
      <dgm:spPr/>
      <dgm:t>
        <a:bodyPr/>
        <a:lstStyle/>
        <a:p>
          <a:endParaRPr lang="nl-BE"/>
        </a:p>
      </dgm:t>
    </dgm:pt>
    <dgm:pt modelId="{6FD5A1E2-EE94-4025-90F0-E9C6905572EF}">
      <dgm:prSet phldrT="[Tekst]"/>
      <dgm:spPr/>
      <dgm:t>
        <a:bodyPr/>
        <a:lstStyle/>
        <a:p>
          <a:r>
            <a:rPr lang="nl-BE" dirty="0"/>
            <a:t>Zie 1Ko5:9</a:t>
          </a:r>
        </a:p>
      </dgm:t>
    </dgm:pt>
    <dgm:pt modelId="{773424CF-7498-488A-BDBA-C060BD8937F7}" type="parTrans" cxnId="{578D9181-E99B-4BD0-8FF8-7EB00E5455E4}">
      <dgm:prSet/>
      <dgm:spPr/>
      <dgm:t>
        <a:bodyPr/>
        <a:lstStyle/>
        <a:p>
          <a:endParaRPr lang="nl-BE"/>
        </a:p>
      </dgm:t>
    </dgm:pt>
    <dgm:pt modelId="{183CE60B-A719-4DB2-B834-E0055A6EC8B3}" type="sibTrans" cxnId="{578D9181-E99B-4BD0-8FF8-7EB00E5455E4}">
      <dgm:prSet/>
      <dgm:spPr/>
      <dgm:t>
        <a:bodyPr/>
        <a:lstStyle/>
        <a:p>
          <a:endParaRPr lang="nl-BE"/>
        </a:p>
      </dgm:t>
    </dgm:pt>
    <dgm:pt modelId="{527DD2CF-890B-404A-A83D-A12C802A51EC}">
      <dgm:prSet phldrT="[Tekst]"/>
      <dgm:spPr/>
      <dgm:t>
        <a:bodyPr/>
        <a:lstStyle/>
        <a:p>
          <a:r>
            <a:rPr lang="nl-BE" dirty="0"/>
            <a:t>Brief 2: </a:t>
          </a:r>
          <a:r>
            <a:rPr lang="nl-BE" b="1" u="sng" dirty="0"/>
            <a:t>1Ko</a:t>
          </a:r>
          <a:br>
            <a:rPr lang="nl-BE" dirty="0"/>
          </a:br>
          <a:r>
            <a:rPr lang="nl-BE" dirty="0"/>
            <a:t>Lente 54nC</a:t>
          </a:r>
        </a:p>
      </dgm:t>
    </dgm:pt>
    <dgm:pt modelId="{A1096D69-E5B9-409C-86EE-E607AE302DE7}" type="sibTrans" cxnId="{83E8BBB3-3161-4266-8575-1610420E1F14}">
      <dgm:prSet/>
      <dgm:spPr/>
      <dgm:t>
        <a:bodyPr/>
        <a:lstStyle/>
        <a:p>
          <a:endParaRPr lang="nl-BE"/>
        </a:p>
      </dgm:t>
    </dgm:pt>
    <dgm:pt modelId="{2579877B-F0A5-4969-8805-3BAA34A5FB5B}" type="parTrans" cxnId="{83E8BBB3-3161-4266-8575-1610420E1F14}">
      <dgm:prSet/>
      <dgm:spPr/>
      <dgm:t>
        <a:bodyPr/>
        <a:lstStyle/>
        <a:p>
          <a:endParaRPr lang="nl-BE"/>
        </a:p>
      </dgm:t>
    </dgm:pt>
    <dgm:pt modelId="{ABD0285B-80F8-4BE9-B6A5-28864B51A5AF}" type="pres">
      <dgm:prSet presAssocID="{1E244DF6-26DC-470F-968A-9EF30A38BE9C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E3AC858D-4B90-4940-A7FF-FAA8ACDB722F}" type="pres">
      <dgm:prSet presAssocID="{7D7A8933-1031-4797-9F57-0984A456D698}" presName="horFlow" presStyleCnt="0"/>
      <dgm:spPr/>
    </dgm:pt>
    <dgm:pt modelId="{CEA38FC0-DAFE-494E-A6E4-D99F0DB54414}" type="pres">
      <dgm:prSet presAssocID="{7D7A8933-1031-4797-9F57-0984A456D698}" presName="bigChev" presStyleLbl="node1" presStyleIdx="0" presStyleCnt="5" custScaleX="386415"/>
      <dgm:spPr/>
    </dgm:pt>
    <dgm:pt modelId="{9747307B-9FFF-4D2E-8E63-8AD35B58EE88}" type="pres">
      <dgm:prSet presAssocID="{7D7A8933-1031-4797-9F57-0984A456D698}" presName="vSp" presStyleCnt="0"/>
      <dgm:spPr/>
    </dgm:pt>
    <dgm:pt modelId="{C7D1E0D9-8CF4-41EC-AC9C-D1AEC62A42BC}" type="pres">
      <dgm:prSet presAssocID="{AA31E9EE-A350-458A-A3AF-B98DE0F68404}" presName="horFlow" presStyleCnt="0"/>
      <dgm:spPr/>
    </dgm:pt>
    <dgm:pt modelId="{0EA96FB3-1156-41B8-BA56-16027E37B4F6}" type="pres">
      <dgm:prSet presAssocID="{AA31E9EE-A350-458A-A3AF-B98DE0F68404}" presName="bigChev" presStyleLbl="node1" presStyleIdx="1" presStyleCnt="5"/>
      <dgm:spPr/>
    </dgm:pt>
    <dgm:pt modelId="{D8758CD4-94D4-45BF-8A5C-3F88D4EF6CB8}" type="pres">
      <dgm:prSet presAssocID="{773424CF-7498-488A-BDBA-C060BD8937F7}" presName="parTrans" presStyleCnt="0"/>
      <dgm:spPr/>
    </dgm:pt>
    <dgm:pt modelId="{C7FC81A2-A3CC-4793-BE74-7392E1B583E1}" type="pres">
      <dgm:prSet presAssocID="{6FD5A1E2-EE94-4025-90F0-E9C6905572EF}" presName="node" presStyleLbl="alignAccFollowNode1" presStyleIdx="0" presStyleCnt="8" custScaleX="359172">
        <dgm:presLayoutVars>
          <dgm:bulletEnabled val="1"/>
        </dgm:presLayoutVars>
      </dgm:prSet>
      <dgm:spPr/>
    </dgm:pt>
    <dgm:pt modelId="{00887DA6-C43E-4ED2-A111-CC9805FCBA09}" type="pres">
      <dgm:prSet presAssocID="{AA31E9EE-A350-458A-A3AF-B98DE0F68404}" presName="vSp" presStyleCnt="0"/>
      <dgm:spPr/>
    </dgm:pt>
    <dgm:pt modelId="{AC38CE8E-403F-4A87-B786-CB6C6D7CB923}" type="pres">
      <dgm:prSet presAssocID="{527DD2CF-890B-404A-A83D-A12C802A51EC}" presName="horFlow" presStyleCnt="0"/>
      <dgm:spPr/>
    </dgm:pt>
    <dgm:pt modelId="{F0E8A4E9-D9E4-4DCD-886F-019055102C6B}" type="pres">
      <dgm:prSet presAssocID="{527DD2CF-890B-404A-A83D-A12C802A51EC}" presName="bigChev" presStyleLbl="node1" presStyleIdx="2" presStyleCnt="5"/>
      <dgm:spPr/>
    </dgm:pt>
    <dgm:pt modelId="{0CF3BB98-3D9E-4014-9C93-A78E2020E11C}" type="pres">
      <dgm:prSet presAssocID="{F07C0780-BE5F-4D48-8714-698051495BE8}" presName="parTrans" presStyleCnt="0"/>
      <dgm:spPr/>
    </dgm:pt>
    <dgm:pt modelId="{BB47D515-4098-479F-87D6-73C29E43BD67}" type="pres">
      <dgm:prSet presAssocID="{38419404-1291-47BC-96B4-7C0086FEACCF}" presName="node" presStyleLbl="alignAccFollowNode1" presStyleIdx="1" presStyleCnt="8" custScaleX="186455">
        <dgm:presLayoutVars>
          <dgm:bulletEnabled val="1"/>
        </dgm:presLayoutVars>
      </dgm:prSet>
      <dgm:spPr/>
    </dgm:pt>
    <dgm:pt modelId="{E18E48AA-DD32-4B65-9114-74AED1C9677F}" type="pres">
      <dgm:prSet presAssocID="{C59F9284-454F-4540-A4E1-84804DE0F9E2}" presName="sibTrans" presStyleCnt="0"/>
      <dgm:spPr/>
    </dgm:pt>
    <dgm:pt modelId="{654ACA92-5854-41AB-BAE0-9FB0F14304E3}" type="pres">
      <dgm:prSet presAssocID="{C72E0EE6-89EE-4C8E-B75B-3324F027AA90}" presName="node" presStyleLbl="alignAccFollowNode1" presStyleIdx="2" presStyleCnt="8" custScaleX="186455">
        <dgm:presLayoutVars>
          <dgm:bulletEnabled val="1"/>
        </dgm:presLayoutVars>
      </dgm:prSet>
      <dgm:spPr/>
    </dgm:pt>
    <dgm:pt modelId="{504BEC2F-B12B-46C0-A99A-90F60D9A7C12}" type="pres">
      <dgm:prSet presAssocID="{527DD2CF-890B-404A-A83D-A12C802A51EC}" presName="vSp" presStyleCnt="0"/>
      <dgm:spPr/>
    </dgm:pt>
    <dgm:pt modelId="{95AF7A43-D440-4FAC-A2B4-83FA130DB6F1}" type="pres">
      <dgm:prSet presAssocID="{68F4FB7B-59BD-4768-BEB3-2C548A8B02D6}" presName="horFlow" presStyleCnt="0"/>
      <dgm:spPr/>
    </dgm:pt>
    <dgm:pt modelId="{29F662E1-C88F-43C9-A58D-093CC3C753C2}" type="pres">
      <dgm:prSet presAssocID="{68F4FB7B-59BD-4768-BEB3-2C548A8B02D6}" presName="bigChev" presStyleLbl="node1" presStyleIdx="3" presStyleCnt="5"/>
      <dgm:spPr/>
    </dgm:pt>
    <dgm:pt modelId="{3FDEE0BE-BF41-42D4-8462-30CBF3E876F1}" type="pres">
      <dgm:prSet presAssocID="{256407CF-A121-4A1A-958A-100FEF2EF1D8}" presName="parTrans" presStyleCnt="0"/>
      <dgm:spPr/>
    </dgm:pt>
    <dgm:pt modelId="{24A51FFE-54B2-4161-AE08-A2397C5B83DA}" type="pres">
      <dgm:prSet presAssocID="{4CE43D08-AA8B-414E-A3EA-ADE35DF5E3CD}" presName="node" presStyleLbl="alignAccFollowNode1" presStyleIdx="3" presStyleCnt="8">
        <dgm:presLayoutVars>
          <dgm:bulletEnabled val="1"/>
        </dgm:presLayoutVars>
      </dgm:prSet>
      <dgm:spPr/>
    </dgm:pt>
    <dgm:pt modelId="{D69EDEE2-4BF5-4DC7-8D1D-BE957BD3CFBF}" type="pres">
      <dgm:prSet presAssocID="{0014648A-ADE3-4FDA-BBC1-0ECEBE94751D}" presName="sibTrans" presStyleCnt="0"/>
      <dgm:spPr/>
    </dgm:pt>
    <dgm:pt modelId="{FD0542B5-81BB-4C92-AD8C-9A0691555D34}" type="pres">
      <dgm:prSet presAssocID="{BCB6260F-C53D-49B1-AB43-58721614979A}" presName="node" presStyleLbl="alignAccFollowNode1" presStyleIdx="4" presStyleCnt="8">
        <dgm:presLayoutVars>
          <dgm:bulletEnabled val="1"/>
        </dgm:presLayoutVars>
      </dgm:prSet>
      <dgm:spPr/>
    </dgm:pt>
    <dgm:pt modelId="{C3EE2633-3B38-4634-9FCA-8ECBA867651F}" type="pres">
      <dgm:prSet presAssocID="{C9D91009-BAAA-4CCF-8DD3-137C2582B59A}" presName="sibTrans" presStyleCnt="0"/>
      <dgm:spPr/>
    </dgm:pt>
    <dgm:pt modelId="{6AB0A820-8FBC-4B94-BDA2-9D964FFB839D}" type="pres">
      <dgm:prSet presAssocID="{211CE6A0-6AF2-4597-AFC2-DF6876E531D7}" presName="node" presStyleLbl="alignAccFollowNode1" presStyleIdx="5" presStyleCnt="8">
        <dgm:presLayoutVars>
          <dgm:bulletEnabled val="1"/>
        </dgm:presLayoutVars>
      </dgm:prSet>
      <dgm:spPr/>
    </dgm:pt>
    <dgm:pt modelId="{5219769F-F68B-48A8-B391-0321115313AA}" type="pres">
      <dgm:prSet presAssocID="{6E957636-40D7-44A7-8C01-8EAC209CE743}" presName="sibTrans" presStyleCnt="0"/>
      <dgm:spPr/>
    </dgm:pt>
    <dgm:pt modelId="{C24C1CAE-C179-4980-BF69-16C051B0D247}" type="pres">
      <dgm:prSet presAssocID="{E440562F-C1DF-44F1-A0A3-D7189418242F}" presName="node" presStyleLbl="alignAccFollowNode1" presStyleIdx="6" presStyleCnt="8" custScaleX="102252">
        <dgm:presLayoutVars>
          <dgm:bulletEnabled val="1"/>
        </dgm:presLayoutVars>
      </dgm:prSet>
      <dgm:spPr/>
    </dgm:pt>
    <dgm:pt modelId="{BA516A3C-A3DF-4F78-AF51-DBF9A6780C9B}" type="pres">
      <dgm:prSet presAssocID="{68F4FB7B-59BD-4768-BEB3-2C548A8B02D6}" presName="vSp" presStyleCnt="0"/>
      <dgm:spPr/>
    </dgm:pt>
    <dgm:pt modelId="{FD83BD14-169D-4AB4-8ECF-3E42E4297BD4}" type="pres">
      <dgm:prSet presAssocID="{55178C88-FDAC-4762-BBD1-37CFD196BA6B}" presName="horFlow" presStyleCnt="0"/>
      <dgm:spPr/>
    </dgm:pt>
    <dgm:pt modelId="{88B29FD2-2C88-484C-A338-A7BFF3D4F8C9}" type="pres">
      <dgm:prSet presAssocID="{55178C88-FDAC-4762-BBD1-37CFD196BA6B}" presName="bigChev" presStyleLbl="node1" presStyleIdx="4" presStyleCnt="5"/>
      <dgm:spPr/>
    </dgm:pt>
    <dgm:pt modelId="{AD28C7AB-E837-4827-80AC-D571015FD07A}" type="pres">
      <dgm:prSet presAssocID="{25DF6B13-E37E-4802-8536-72B51265B120}" presName="parTrans" presStyleCnt="0"/>
      <dgm:spPr/>
    </dgm:pt>
    <dgm:pt modelId="{F9A81E0F-D9A4-4372-B32C-B0AEAFDFB3A8}" type="pres">
      <dgm:prSet presAssocID="{8631699B-B42A-4211-9A12-8AF5A27E2D84}" presName="node" presStyleLbl="alignAccFollowNode1" presStyleIdx="7" presStyleCnt="8" custScaleX="361893">
        <dgm:presLayoutVars>
          <dgm:bulletEnabled val="1"/>
        </dgm:presLayoutVars>
      </dgm:prSet>
      <dgm:spPr/>
    </dgm:pt>
  </dgm:ptLst>
  <dgm:cxnLst>
    <dgm:cxn modelId="{80363F02-6B6D-4835-A359-CB8305579F95}" srcId="{68F4FB7B-59BD-4768-BEB3-2C548A8B02D6}" destId="{4CE43D08-AA8B-414E-A3EA-ADE35DF5E3CD}" srcOrd="0" destOrd="0" parTransId="{256407CF-A121-4A1A-958A-100FEF2EF1D8}" sibTransId="{0014648A-ADE3-4FDA-BBC1-0ECEBE94751D}"/>
    <dgm:cxn modelId="{03E18508-9ABA-4E66-854F-14A8B3E9A0E5}" srcId="{1E244DF6-26DC-470F-968A-9EF30A38BE9C}" destId="{AA31E9EE-A350-458A-A3AF-B98DE0F68404}" srcOrd="1" destOrd="0" parTransId="{B2B24BEA-B15F-4415-AA26-6E24D9576C8A}" sibTransId="{0C8C0315-D301-4A3C-9A1C-66272B0EB9CB}"/>
    <dgm:cxn modelId="{E79B830C-A42B-45DF-8629-970ADCDD4A0D}" type="presOf" srcId="{55178C88-FDAC-4762-BBD1-37CFD196BA6B}" destId="{88B29FD2-2C88-484C-A338-A7BFF3D4F8C9}" srcOrd="0" destOrd="0" presId="urn:microsoft.com/office/officeart/2005/8/layout/lProcess3"/>
    <dgm:cxn modelId="{63E0C316-5717-4B31-81BD-A68CA3F58539}" type="presOf" srcId="{1E244DF6-26DC-470F-968A-9EF30A38BE9C}" destId="{ABD0285B-80F8-4BE9-B6A5-28864B51A5AF}" srcOrd="0" destOrd="0" presId="urn:microsoft.com/office/officeart/2005/8/layout/lProcess3"/>
    <dgm:cxn modelId="{ABC64F19-1BB8-44F8-84AB-2C72C02056DE}" type="presOf" srcId="{38419404-1291-47BC-96B4-7C0086FEACCF}" destId="{BB47D515-4098-479F-87D6-73C29E43BD67}" srcOrd="0" destOrd="0" presId="urn:microsoft.com/office/officeart/2005/8/layout/lProcess3"/>
    <dgm:cxn modelId="{6F778134-2E4C-4EBC-A66E-CBE130B392E7}" type="presOf" srcId="{4CE43D08-AA8B-414E-A3EA-ADE35DF5E3CD}" destId="{24A51FFE-54B2-4161-AE08-A2397C5B83DA}" srcOrd="0" destOrd="0" presId="urn:microsoft.com/office/officeart/2005/8/layout/lProcess3"/>
    <dgm:cxn modelId="{7013CC5F-4D98-4845-AC01-1B49CC19E0AB}" srcId="{68F4FB7B-59BD-4768-BEB3-2C548A8B02D6}" destId="{211CE6A0-6AF2-4597-AFC2-DF6876E531D7}" srcOrd="2" destOrd="0" parTransId="{CC96277E-000D-4878-9719-A71DC08D9E24}" sibTransId="{6E957636-40D7-44A7-8C01-8EAC209CE743}"/>
    <dgm:cxn modelId="{8425D851-2F2C-4528-89E2-6DFCC41379CA}" srcId="{527DD2CF-890B-404A-A83D-A12C802A51EC}" destId="{C72E0EE6-89EE-4C8E-B75B-3324F027AA90}" srcOrd="1" destOrd="0" parTransId="{CE0E3E02-F570-4F0F-AF42-FF69CC8B4A43}" sibTransId="{8C27C03A-C7F6-419B-981E-6E0095D51B37}"/>
    <dgm:cxn modelId="{B30A2272-F5B0-49B0-9795-0843C6483322}" srcId="{527DD2CF-890B-404A-A83D-A12C802A51EC}" destId="{38419404-1291-47BC-96B4-7C0086FEACCF}" srcOrd="0" destOrd="0" parTransId="{F07C0780-BE5F-4D48-8714-698051495BE8}" sibTransId="{C59F9284-454F-4540-A4E1-84804DE0F9E2}"/>
    <dgm:cxn modelId="{E2764C56-1D4D-45F7-87BE-E80B5B4D331F}" srcId="{1E244DF6-26DC-470F-968A-9EF30A38BE9C}" destId="{55178C88-FDAC-4762-BBD1-37CFD196BA6B}" srcOrd="4" destOrd="0" parTransId="{E079697D-FAD9-48B4-9BD1-31D4449818FB}" sibTransId="{31D5A65B-23C2-4603-8A65-D9B5814FAF71}"/>
    <dgm:cxn modelId="{578D9181-E99B-4BD0-8FF8-7EB00E5455E4}" srcId="{AA31E9EE-A350-458A-A3AF-B98DE0F68404}" destId="{6FD5A1E2-EE94-4025-90F0-E9C6905572EF}" srcOrd="0" destOrd="0" parTransId="{773424CF-7498-488A-BDBA-C060BD8937F7}" sibTransId="{183CE60B-A719-4DB2-B834-E0055A6EC8B3}"/>
    <dgm:cxn modelId="{EDA71B8E-8DE0-4112-8403-06A3643338A5}" type="presOf" srcId="{7D7A8933-1031-4797-9F57-0984A456D698}" destId="{CEA38FC0-DAFE-494E-A6E4-D99F0DB54414}" srcOrd="0" destOrd="0" presId="urn:microsoft.com/office/officeart/2005/8/layout/lProcess3"/>
    <dgm:cxn modelId="{0ECAE78F-5EC6-4782-B252-0B3EECB71FD6}" type="presOf" srcId="{8631699B-B42A-4211-9A12-8AF5A27E2D84}" destId="{F9A81E0F-D9A4-4372-B32C-B0AEAFDFB3A8}" srcOrd="0" destOrd="0" presId="urn:microsoft.com/office/officeart/2005/8/layout/lProcess3"/>
    <dgm:cxn modelId="{AE914997-8EB0-4102-B754-92954AF82896}" type="presOf" srcId="{211CE6A0-6AF2-4597-AFC2-DF6876E531D7}" destId="{6AB0A820-8FBC-4B94-BDA2-9D964FFB839D}" srcOrd="0" destOrd="0" presId="urn:microsoft.com/office/officeart/2005/8/layout/lProcess3"/>
    <dgm:cxn modelId="{70CEE9A1-2464-4F30-ADFD-345812B46C4A}" srcId="{68F4FB7B-59BD-4768-BEB3-2C548A8B02D6}" destId="{E440562F-C1DF-44F1-A0A3-D7189418242F}" srcOrd="3" destOrd="0" parTransId="{61EC0FC6-36F1-4CE3-8F2B-A05044750472}" sibTransId="{BB239873-4D61-4847-8D57-27F243F9428F}"/>
    <dgm:cxn modelId="{F84294A7-CF36-455A-A0EE-CD238AB78E48}" srcId="{1E244DF6-26DC-470F-968A-9EF30A38BE9C}" destId="{68F4FB7B-59BD-4768-BEB3-2C548A8B02D6}" srcOrd="3" destOrd="0" parTransId="{FD63024C-ABD0-4594-9A92-DB9B8774BB0B}" sibTransId="{D3517CEC-4479-40C8-9323-493B26C1E77E}"/>
    <dgm:cxn modelId="{FB0268B3-B726-4299-80E4-EED7EE8E5ED3}" srcId="{55178C88-FDAC-4762-BBD1-37CFD196BA6B}" destId="{8631699B-B42A-4211-9A12-8AF5A27E2D84}" srcOrd="0" destOrd="0" parTransId="{25DF6B13-E37E-4802-8536-72B51265B120}" sibTransId="{5B0A4EFB-0CE4-4453-B40C-99FECE018E2F}"/>
    <dgm:cxn modelId="{83E8BBB3-3161-4266-8575-1610420E1F14}" srcId="{1E244DF6-26DC-470F-968A-9EF30A38BE9C}" destId="{527DD2CF-890B-404A-A83D-A12C802A51EC}" srcOrd="2" destOrd="0" parTransId="{2579877B-F0A5-4969-8805-3BAA34A5FB5B}" sibTransId="{A1096D69-E5B9-409C-86EE-E607AE302DE7}"/>
    <dgm:cxn modelId="{56588FCD-453C-4A03-86C4-E6529CBDA64E}" type="presOf" srcId="{68F4FB7B-59BD-4768-BEB3-2C548A8B02D6}" destId="{29F662E1-C88F-43C9-A58D-093CC3C753C2}" srcOrd="0" destOrd="0" presId="urn:microsoft.com/office/officeart/2005/8/layout/lProcess3"/>
    <dgm:cxn modelId="{E75F74D6-621C-4439-A897-B75AE3893800}" type="presOf" srcId="{BCB6260F-C53D-49B1-AB43-58721614979A}" destId="{FD0542B5-81BB-4C92-AD8C-9A0691555D34}" srcOrd="0" destOrd="0" presId="urn:microsoft.com/office/officeart/2005/8/layout/lProcess3"/>
    <dgm:cxn modelId="{226DB0DE-5976-4ADC-8BDE-C609F5FA2812}" type="presOf" srcId="{527DD2CF-890B-404A-A83D-A12C802A51EC}" destId="{F0E8A4E9-D9E4-4DCD-886F-019055102C6B}" srcOrd="0" destOrd="0" presId="urn:microsoft.com/office/officeart/2005/8/layout/lProcess3"/>
    <dgm:cxn modelId="{CE5BE6E2-917D-4DA3-AE90-4D312BECFD5A}" srcId="{1E244DF6-26DC-470F-968A-9EF30A38BE9C}" destId="{7D7A8933-1031-4797-9F57-0984A456D698}" srcOrd="0" destOrd="0" parTransId="{D968851C-DD27-48A0-9165-499A2353952B}" sibTransId="{3DB38462-B932-42CA-99B2-51FE5B799942}"/>
    <dgm:cxn modelId="{7A06A4EC-7749-4772-92CD-EE5D8BF61305}" type="presOf" srcId="{6FD5A1E2-EE94-4025-90F0-E9C6905572EF}" destId="{C7FC81A2-A3CC-4793-BE74-7392E1B583E1}" srcOrd="0" destOrd="0" presId="urn:microsoft.com/office/officeart/2005/8/layout/lProcess3"/>
    <dgm:cxn modelId="{FFE1DEEE-2F58-44F9-81D8-6710F95FA5D4}" type="presOf" srcId="{AA31E9EE-A350-458A-A3AF-B98DE0F68404}" destId="{0EA96FB3-1156-41B8-BA56-16027E37B4F6}" srcOrd="0" destOrd="0" presId="urn:microsoft.com/office/officeart/2005/8/layout/lProcess3"/>
    <dgm:cxn modelId="{A9F2E9EF-33E5-47AD-8A9E-511DAC754F28}" type="presOf" srcId="{E440562F-C1DF-44F1-A0A3-D7189418242F}" destId="{C24C1CAE-C179-4980-BF69-16C051B0D247}" srcOrd="0" destOrd="0" presId="urn:microsoft.com/office/officeart/2005/8/layout/lProcess3"/>
    <dgm:cxn modelId="{DDD46EF5-9F90-4670-9EBD-D9D749165AAC}" srcId="{68F4FB7B-59BD-4768-BEB3-2C548A8B02D6}" destId="{BCB6260F-C53D-49B1-AB43-58721614979A}" srcOrd="1" destOrd="0" parTransId="{88F95AAA-1C8A-4838-9B1D-DE79C58980A4}" sibTransId="{C9D91009-BAAA-4CCF-8DD3-137C2582B59A}"/>
    <dgm:cxn modelId="{9360F6F7-6738-4D4E-8D33-13C3472A2E0E}" type="presOf" srcId="{C72E0EE6-89EE-4C8E-B75B-3324F027AA90}" destId="{654ACA92-5854-41AB-BAE0-9FB0F14304E3}" srcOrd="0" destOrd="0" presId="urn:microsoft.com/office/officeart/2005/8/layout/lProcess3"/>
    <dgm:cxn modelId="{2A861A97-DC94-438E-85D4-211E2B70DD97}" type="presParOf" srcId="{ABD0285B-80F8-4BE9-B6A5-28864B51A5AF}" destId="{E3AC858D-4B90-4940-A7FF-FAA8ACDB722F}" srcOrd="0" destOrd="0" presId="urn:microsoft.com/office/officeart/2005/8/layout/lProcess3"/>
    <dgm:cxn modelId="{F698B8E8-ED1C-4B04-BF94-6411FE94BAAC}" type="presParOf" srcId="{E3AC858D-4B90-4940-A7FF-FAA8ACDB722F}" destId="{CEA38FC0-DAFE-494E-A6E4-D99F0DB54414}" srcOrd="0" destOrd="0" presId="urn:microsoft.com/office/officeart/2005/8/layout/lProcess3"/>
    <dgm:cxn modelId="{9C2011B3-063F-4B26-A9D7-AF45DE9956BE}" type="presParOf" srcId="{ABD0285B-80F8-4BE9-B6A5-28864B51A5AF}" destId="{9747307B-9FFF-4D2E-8E63-8AD35B58EE88}" srcOrd="1" destOrd="0" presId="urn:microsoft.com/office/officeart/2005/8/layout/lProcess3"/>
    <dgm:cxn modelId="{C61EB577-7A13-41AB-9C4D-3C65644BDD50}" type="presParOf" srcId="{ABD0285B-80F8-4BE9-B6A5-28864B51A5AF}" destId="{C7D1E0D9-8CF4-41EC-AC9C-D1AEC62A42BC}" srcOrd="2" destOrd="0" presId="urn:microsoft.com/office/officeart/2005/8/layout/lProcess3"/>
    <dgm:cxn modelId="{3AAFC572-4907-4C5C-B0D5-748E5E4164C4}" type="presParOf" srcId="{C7D1E0D9-8CF4-41EC-AC9C-D1AEC62A42BC}" destId="{0EA96FB3-1156-41B8-BA56-16027E37B4F6}" srcOrd="0" destOrd="0" presId="urn:microsoft.com/office/officeart/2005/8/layout/lProcess3"/>
    <dgm:cxn modelId="{83387A92-5EBD-4FB4-ACB9-BC12B60D07BB}" type="presParOf" srcId="{C7D1E0D9-8CF4-41EC-AC9C-D1AEC62A42BC}" destId="{D8758CD4-94D4-45BF-8A5C-3F88D4EF6CB8}" srcOrd="1" destOrd="0" presId="urn:microsoft.com/office/officeart/2005/8/layout/lProcess3"/>
    <dgm:cxn modelId="{5DF93C92-576F-4B9B-9EFB-D8189EDA6905}" type="presParOf" srcId="{C7D1E0D9-8CF4-41EC-AC9C-D1AEC62A42BC}" destId="{C7FC81A2-A3CC-4793-BE74-7392E1B583E1}" srcOrd="2" destOrd="0" presId="urn:microsoft.com/office/officeart/2005/8/layout/lProcess3"/>
    <dgm:cxn modelId="{DE840335-A6D1-42F3-8509-7F5EA5CEDE6F}" type="presParOf" srcId="{ABD0285B-80F8-4BE9-B6A5-28864B51A5AF}" destId="{00887DA6-C43E-4ED2-A111-CC9805FCBA09}" srcOrd="3" destOrd="0" presId="urn:microsoft.com/office/officeart/2005/8/layout/lProcess3"/>
    <dgm:cxn modelId="{3AE60F3A-FC50-4320-8515-C0527084AFE8}" type="presParOf" srcId="{ABD0285B-80F8-4BE9-B6A5-28864B51A5AF}" destId="{AC38CE8E-403F-4A87-B786-CB6C6D7CB923}" srcOrd="4" destOrd="0" presId="urn:microsoft.com/office/officeart/2005/8/layout/lProcess3"/>
    <dgm:cxn modelId="{4C48B431-2CB6-442C-BEE7-74E7BD620FEF}" type="presParOf" srcId="{AC38CE8E-403F-4A87-B786-CB6C6D7CB923}" destId="{F0E8A4E9-D9E4-4DCD-886F-019055102C6B}" srcOrd="0" destOrd="0" presId="urn:microsoft.com/office/officeart/2005/8/layout/lProcess3"/>
    <dgm:cxn modelId="{674DB990-89B0-43C2-81AE-7A48675B8E00}" type="presParOf" srcId="{AC38CE8E-403F-4A87-B786-CB6C6D7CB923}" destId="{0CF3BB98-3D9E-4014-9C93-A78E2020E11C}" srcOrd="1" destOrd="0" presId="urn:microsoft.com/office/officeart/2005/8/layout/lProcess3"/>
    <dgm:cxn modelId="{15724C80-B1DA-42BE-8468-12CA9EC84805}" type="presParOf" srcId="{AC38CE8E-403F-4A87-B786-CB6C6D7CB923}" destId="{BB47D515-4098-479F-87D6-73C29E43BD67}" srcOrd="2" destOrd="0" presId="urn:microsoft.com/office/officeart/2005/8/layout/lProcess3"/>
    <dgm:cxn modelId="{9F204BAF-202B-4363-A14F-75612537651A}" type="presParOf" srcId="{AC38CE8E-403F-4A87-B786-CB6C6D7CB923}" destId="{E18E48AA-DD32-4B65-9114-74AED1C9677F}" srcOrd="3" destOrd="0" presId="urn:microsoft.com/office/officeart/2005/8/layout/lProcess3"/>
    <dgm:cxn modelId="{5446CEEA-421E-4C94-B0C5-673D86FD6FE7}" type="presParOf" srcId="{AC38CE8E-403F-4A87-B786-CB6C6D7CB923}" destId="{654ACA92-5854-41AB-BAE0-9FB0F14304E3}" srcOrd="4" destOrd="0" presId="urn:microsoft.com/office/officeart/2005/8/layout/lProcess3"/>
    <dgm:cxn modelId="{D0A1C014-4228-499A-AB02-D4005FDDCFF2}" type="presParOf" srcId="{ABD0285B-80F8-4BE9-B6A5-28864B51A5AF}" destId="{504BEC2F-B12B-46C0-A99A-90F60D9A7C12}" srcOrd="5" destOrd="0" presId="urn:microsoft.com/office/officeart/2005/8/layout/lProcess3"/>
    <dgm:cxn modelId="{A12EA9E8-6521-4D05-9C74-05EACCCA358E}" type="presParOf" srcId="{ABD0285B-80F8-4BE9-B6A5-28864B51A5AF}" destId="{95AF7A43-D440-4FAC-A2B4-83FA130DB6F1}" srcOrd="6" destOrd="0" presId="urn:microsoft.com/office/officeart/2005/8/layout/lProcess3"/>
    <dgm:cxn modelId="{B1FA8CA8-118A-4C7F-9889-9ACEF1256B3F}" type="presParOf" srcId="{95AF7A43-D440-4FAC-A2B4-83FA130DB6F1}" destId="{29F662E1-C88F-43C9-A58D-093CC3C753C2}" srcOrd="0" destOrd="0" presId="urn:microsoft.com/office/officeart/2005/8/layout/lProcess3"/>
    <dgm:cxn modelId="{E95F5EAF-4F18-4802-A5F7-408BE91E18F5}" type="presParOf" srcId="{95AF7A43-D440-4FAC-A2B4-83FA130DB6F1}" destId="{3FDEE0BE-BF41-42D4-8462-30CBF3E876F1}" srcOrd="1" destOrd="0" presId="urn:microsoft.com/office/officeart/2005/8/layout/lProcess3"/>
    <dgm:cxn modelId="{C674A62A-E827-446D-9945-7AEB9F769463}" type="presParOf" srcId="{95AF7A43-D440-4FAC-A2B4-83FA130DB6F1}" destId="{24A51FFE-54B2-4161-AE08-A2397C5B83DA}" srcOrd="2" destOrd="0" presId="urn:microsoft.com/office/officeart/2005/8/layout/lProcess3"/>
    <dgm:cxn modelId="{7A850320-C52B-46FB-B3BE-E1867593864B}" type="presParOf" srcId="{95AF7A43-D440-4FAC-A2B4-83FA130DB6F1}" destId="{D69EDEE2-4BF5-4DC7-8D1D-BE957BD3CFBF}" srcOrd="3" destOrd="0" presId="urn:microsoft.com/office/officeart/2005/8/layout/lProcess3"/>
    <dgm:cxn modelId="{C1F2BA76-2E85-4890-957C-53BBF4590CDD}" type="presParOf" srcId="{95AF7A43-D440-4FAC-A2B4-83FA130DB6F1}" destId="{FD0542B5-81BB-4C92-AD8C-9A0691555D34}" srcOrd="4" destOrd="0" presId="urn:microsoft.com/office/officeart/2005/8/layout/lProcess3"/>
    <dgm:cxn modelId="{F910C0B2-5620-4FA8-A503-50A1E7FFCD1F}" type="presParOf" srcId="{95AF7A43-D440-4FAC-A2B4-83FA130DB6F1}" destId="{C3EE2633-3B38-4634-9FCA-8ECBA867651F}" srcOrd="5" destOrd="0" presId="urn:microsoft.com/office/officeart/2005/8/layout/lProcess3"/>
    <dgm:cxn modelId="{4069DAE9-F44A-4278-BD17-168C2EAD4C28}" type="presParOf" srcId="{95AF7A43-D440-4FAC-A2B4-83FA130DB6F1}" destId="{6AB0A820-8FBC-4B94-BDA2-9D964FFB839D}" srcOrd="6" destOrd="0" presId="urn:microsoft.com/office/officeart/2005/8/layout/lProcess3"/>
    <dgm:cxn modelId="{D8301CC8-03E4-4442-88FF-DFCAC5983D37}" type="presParOf" srcId="{95AF7A43-D440-4FAC-A2B4-83FA130DB6F1}" destId="{5219769F-F68B-48A8-B391-0321115313AA}" srcOrd="7" destOrd="0" presId="urn:microsoft.com/office/officeart/2005/8/layout/lProcess3"/>
    <dgm:cxn modelId="{B743C8C4-5E88-4E51-BDA1-0857149B1BCC}" type="presParOf" srcId="{95AF7A43-D440-4FAC-A2B4-83FA130DB6F1}" destId="{C24C1CAE-C179-4980-BF69-16C051B0D247}" srcOrd="8" destOrd="0" presId="urn:microsoft.com/office/officeart/2005/8/layout/lProcess3"/>
    <dgm:cxn modelId="{DC5514B9-78B7-48CE-94EF-1B5E8F1CEAC4}" type="presParOf" srcId="{ABD0285B-80F8-4BE9-B6A5-28864B51A5AF}" destId="{BA516A3C-A3DF-4F78-AF51-DBF9A6780C9B}" srcOrd="7" destOrd="0" presId="urn:microsoft.com/office/officeart/2005/8/layout/lProcess3"/>
    <dgm:cxn modelId="{993EDCDC-906A-4C80-A21D-40DC694F2EC0}" type="presParOf" srcId="{ABD0285B-80F8-4BE9-B6A5-28864B51A5AF}" destId="{FD83BD14-169D-4AB4-8ECF-3E42E4297BD4}" srcOrd="8" destOrd="0" presId="urn:microsoft.com/office/officeart/2005/8/layout/lProcess3"/>
    <dgm:cxn modelId="{1CF52ECA-9FC8-432A-9803-97F9745D23A9}" type="presParOf" srcId="{FD83BD14-169D-4AB4-8ECF-3E42E4297BD4}" destId="{88B29FD2-2C88-484C-A338-A7BFF3D4F8C9}" srcOrd="0" destOrd="0" presId="urn:microsoft.com/office/officeart/2005/8/layout/lProcess3"/>
    <dgm:cxn modelId="{8711EFFD-D543-4FDB-9297-580482D97CFB}" type="presParOf" srcId="{FD83BD14-169D-4AB4-8ECF-3E42E4297BD4}" destId="{AD28C7AB-E837-4827-80AC-D571015FD07A}" srcOrd="1" destOrd="0" presId="urn:microsoft.com/office/officeart/2005/8/layout/lProcess3"/>
    <dgm:cxn modelId="{75ED1A71-371C-4D13-B660-DED662075C2B}" type="presParOf" srcId="{FD83BD14-169D-4AB4-8ECF-3E42E4297BD4}" destId="{F9A81E0F-D9A4-4372-B32C-B0AEAFDFB3A8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7682F7-0930-4B13-9B9E-9D9D8ACC0F3C}" type="doc">
      <dgm:prSet loTypeId="urn:microsoft.com/office/officeart/2005/8/layout/bProcess4" loCatId="process" qsTypeId="urn:microsoft.com/office/officeart/2005/8/quickstyle/simple1" qsCatId="simple" csTypeId="urn:microsoft.com/office/officeart/2005/8/colors/accent2_1" csCatId="accent2" phldr="1"/>
      <dgm:spPr/>
    </dgm:pt>
    <dgm:pt modelId="{8304DCF3-3BF2-4A01-8BE3-F28BBEAC323F}">
      <dgm:prSet phldrT="[Tekst]"/>
      <dgm:spPr/>
      <dgm:t>
        <a:bodyPr/>
        <a:lstStyle/>
        <a:p>
          <a:r>
            <a:rPr lang="nl-BE" dirty="0"/>
            <a:t>Aanhef en dankzegging</a:t>
          </a:r>
          <a:br>
            <a:rPr lang="nl-BE" dirty="0"/>
          </a:br>
          <a:r>
            <a:rPr lang="nl-BE" dirty="0"/>
            <a:t>(1:1-9)</a:t>
          </a:r>
        </a:p>
      </dgm:t>
    </dgm:pt>
    <dgm:pt modelId="{19CBA8EB-8D08-40FF-965B-15B38EA30758}" type="parTrans" cxnId="{F58EB2BA-A566-4DD4-BEC4-327914FEE8D3}">
      <dgm:prSet/>
      <dgm:spPr/>
      <dgm:t>
        <a:bodyPr/>
        <a:lstStyle/>
        <a:p>
          <a:endParaRPr lang="nl-BE"/>
        </a:p>
      </dgm:t>
    </dgm:pt>
    <dgm:pt modelId="{03EF2AE8-FD15-453F-BC18-ABDAEF9FF5F3}" type="sibTrans" cxnId="{F58EB2BA-A566-4DD4-BEC4-327914FEE8D3}">
      <dgm:prSet/>
      <dgm:spPr/>
      <dgm:t>
        <a:bodyPr/>
        <a:lstStyle/>
        <a:p>
          <a:endParaRPr lang="nl-BE"/>
        </a:p>
      </dgm:t>
    </dgm:pt>
    <dgm:pt modelId="{C40DB76A-4686-4371-AD72-13CC1B1C2BDC}">
      <dgm:prSet/>
      <dgm:spPr/>
      <dgm:t>
        <a:bodyPr/>
        <a:lstStyle/>
        <a:p>
          <a:r>
            <a:rPr lang="nl-BE" dirty="0"/>
            <a:t>Scheuringen in Korinthe</a:t>
          </a:r>
          <a:br>
            <a:rPr lang="nl-BE" dirty="0"/>
          </a:br>
          <a:r>
            <a:rPr lang="nl-BE" dirty="0"/>
            <a:t>(1:10-4:21)</a:t>
          </a:r>
        </a:p>
      </dgm:t>
    </dgm:pt>
    <dgm:pt modelId="{B25241C6-4588-4EBB-88EB-0F622384DDE6}" type="parTrans" cxnId="{1DEDC8EB-8589-4E4A-B332-8FE777FC06EC}">
      <dgm:prSet/>
      <dgm:spPr/>
      <dgm:t>
        <a:bodyPr/>
        <a:lstStyle/>
        <a:p>
          <a:endParaRPr lang="nl-BE"/>
        </a:p>
      </dgm:t>
    </dgm:pt>
    <dgm:pt modelId="{8332F10F-11DD-44F7-B788-8B521C8B8113}" type="sibTrans" cxnId="{1DEDC8EB-8589-4E4A-B332-8FE777FC06EC}">
      <dgm:prSet/>
      <dgm:spPr/>
      <dgm:t>
        <a:bodyPr/>
        <a:lstStyle/>
        <a:p>
          <a:endParaRPr lang="nl-BE"/>
        </a:p>
      </dgm:t>
    </dgm:pt>
    <dgm:pt modelId="{7DB63F0D-F42C-4A5D-9A25-4AB56078C873}">
      <dgm:prSet/>
      <dgm:spPr/>
      <dgm:t>
        <a:bodyPr/>
        <a:lstStyle/>
        <a:p>
          <a:r>
            <a:rPr lang="nl-BE" dirty="0"/>
            <a:t>Wanorde in Korinthe</a:t>
          </a:r>
          <a:br>
            <a:rPr lang="nl-BE" dirty="0"/>
          </a:br>
          <a:r>
            <a:rPr lang="nl-BE" dirty="0"/>
            <a:t>(5:1-6:20)</a:t>
          </a:r>
        </a:p>
      </dgm:t>
    </dgm:pt>
    <dgm:pt modelId="{AF61E1BB-DEA4-4875-BD73-B2279C3229B0}" type="parTrans" cxnId="{6161D3A4-D120-42D4-8939-FEF6974CAB21}">
      <dgm:prSet/>
      <dgm:spPr/>
      <dgm:t>
        <a:bodyPr/>
        <a:lstStyle/>
        <a:p>
          <a:endParaRPr lang="nl-BE"/>
        </a:p>
      </dgm:t>
    </dgm:pt>
    <dgm:pt modelId="{71AC9293-578D-4E2D-933F-C62F55AC5271}" type="sibTrans" cxnId="{6161D3A4-D120-42D4-8939-FEF6974CAB21}">
      <dgm:prSet/>
      <dgm:spPr/>
      <dgm:t>
        <a:bodyPr/>
        <a:lstStyle/>
        <a:p>
          <a:endParaRPr lang="nl-BE"/>
        </a:p>
      </dgm:t>
    </dgm:pt>
    <dgm:pt modelId="{152B2B38-D8A3-437A-A46A-A4FC34E548A2}">
      <dgm:prSet/>
      <dgm:spPr/>
      <dgm:t>
        <a:bodyPr/>
        <a:lstStyle/>
        <a:p>
          <a:r>
            <a:rPr lang="nl-BE" dirty="0"/>
            <a:t>Raadgevingen in de wanorde (7:1-14:40)</a:t>
          </a:r>
        </a:p>
      </dgm:t>
    </dgm:pt>
    <dgm:pt modelId="{7BA80979-040C-47F2-A0A9-F7DF68284B25}" type="parTrans" cxnId="{E9257FB5-361C-4535-9584-51873433BCD2}">
      <dgm:prSet/>
      <dgm:spPr/>
      <dgm:t>
        <a:bodyPr/>
        <a:lstStyle/>
        <a:p>
          <a:endParaRPr lang="nl-BE"/>
        </a:p>
      </dgm:t>
    </dgm:pt>
    <dgm:pt modelId="{400875EC-E78D-41D0-9419-97E6B0A63952}" type="sibTrans" cxnId="{E9257FB5-361C-4535-9584-51873433BCD2}">
      <dgm:prSet/>
      <dgm:spPr/>
      <dgm:t>
        <a:bodyPr/>
        <a:lstStyle/>
        <a:p>
          <a:endParaRPr lang="nl-BE"/>
        </a:p>
      </dgm:t>
    </dgm:pt>
    <dgm:pt modelId="{801AFBAE-7565-4D43-8527-C98F89B4CB33}">
      <dgm:prSet/>
      <dgm:spPr/>
      <dgm:t>
        <a:bodyPr/>
        <a:lstStyle/>
        <a:p>
          <a:r>
            <a:rPr lang="nl-BE" dirty="0"/>
            <a:t>Gehuwden en ongehuwden (7:1-38)</a:t>
          </a:r>
        </a:p>
      </dgm:t>
    </dgm:pt>
    <dgm:pt modelId="{14172008-AFDF-40A3-B32A-6125C72CC745}" type="parTrans" cxnId="{7F20CEC4-C8A2-4CB4-A4FE-4282912A724C}">
      <dgm:prSet/>
      <dgm:spPr/>
      <dgm:t>
        <a:bodyPr/>
        <a:lstStyle/>
        <a:p>
          <a:endParaRPr lang="nl-BE"/>
        </a:p>
      </dgm:t>
    </dgm:pt>
    <dgm:pt modelId="{DD26CD9C-3977-4F99-8FE0-71BC76B89B99}" type="sibTrans" cxnId="{7F20CEC4-C8A2-4CB4-A4FE-4282912A724C}">
      <dgm:prSet/>
      <dgm:spPr/>
      <dgm:t>
        <a:bodyPr/>
        <a:lstStyle/>
        <a:p>
          <a:endParaRPr lang="nl-BE"/>
        </a:p>
      </dgm:t>
    </dgm:pt>
    <dgm:pt modelId="{8124B2E6-B215-46BB-BF55-9559E528ABEF}">
      <dgm:prSet/>
      <dgm:spPr/>
      <dgm:t>
        <a:bodyPr/>
        <a:lstStyle/>
        <a:p>
          <a:r>
            <a:rPr lang="nl-BE" dirty="0"/>
            <a:t>Voedsel voor de afgoden (8:1-10:33)</a:t>
          </a:r>
        </a:p>
      </dgm:t>
    </dgm:pt>
    <dgm:pt modelId="{BC6A09FB-4BDF-42F9-8FF8-9CA1431DF0FD}" type="parTrans" cxnId="{F6FD4E96-3AAC-4CFD-9755-989C6385EFB9}">
      <dgm:prSet/>
      <dgm:spPr/>
      <dgm:t>
        <a:bodyPr/>
        <a:lstStyle/>
        <a:p>
          <a:endParaRPr lang="nl-BE"/>
        </a:p>
      </dgm:t>
    </dgm:pt>
    <dgm:pt modelId="{863C0B59-1E92-4AAC-918E-1A0710A33425}" type="sibTrans" cxnId="{F6FD4E96-3AAC-4CFD-9755-989C6385EFB9}">
      <dgm:prSet/>
      <dgm:spPr/>
      <dgm:t>
        <a:bodyPr/>
        <a:lstStyle/>
        <a:p>
          <a:endParaRPr lang="nl-BE"/>
        </a:p>
      </dgm:t>
    </dgm:pt>
    <dgm:pt modelId="{75CEE246-8A9D-42C3-A338-CD5E28B47C95}">
      <dgm:prSet/>
      <dgm:spPr/>
      <dgm:t>
        <a:bodyPr/>
        <a:lstStyle/>
        <a:p>
          <a:r>
            <a:rPr lang="nl-BE" dirty="0"/>
            <a:t>Kleding van man en vrouw (11:1-16)</a:t>
          </a:r>
        </a:p>
      </dgm:t>
    </dgm:pt>
    <dgm:pt modelId="{A4CC9D9C-F2B6-4522-996B-B85FD9E26CE6}" type="parTrans" cxnId="{B8F0218C-4FED-44FA-B3B1-B15E3F0B02B6}">
      <dgm:prSet/>
      <dgm:spPr/>
      <dgm:t>
        <a:bodyPr/>
        <a:lstStyle/>
        <a:p>
          <a:endParaRPr lang="nl-BE"/>
        </a:p>
      </dgm:t>
    </dgm:pt>
    <dgm:pt modelId="{9BA8759E-2051-47EC-AAAC-56B5010C73A6}" type="sibTrans" cxnId="{B8F0218C-4FED-44FA-B3B1-B15E3F0B02B6}">
      <dgm:prSet/>
      <dgm:spPr/>
      <dgm:t>
        <a:bodyPr/>
        <a:lstStyle/>
        <a:p>
          <a:endParaRPr lang="nl-BE"/>
        </a:p>
      </dgm:t>
    </dgm:pt>
    <dgm:pt modelId="{10F0D44B-0CF4-4601-AFCB-E66F844FFD55}">
      <dgm:prSet/>
      <dgm:spPr/>
      <dgm:t>
        <a:bodyPr/>
        <a:lstStyle/>
        <a:p>
          <a:r>
            <a:rPr lang="nl-BE" dirty="0"/>
            <a:t>Omgang met het avondmaal (11:17-34)</a:t>
          </a:r>
        </a:p>
      </dgm:t>
    </dgm:pt>
    <dgm:pt modelId="{DAFD4FF4-E3BD-474B-8DB3-BC5C3158C298}" type="parTrans" cxnId="{43517B29-44AF-4A9E-B1A9-E0956CB9EBBC}">
      <dgm:prSet/>
      <dgm:spPr/>
      <dgm:t>
        <a:bodyPr/>
        <a:lstStyle/>
        <a:p>
          <a:endParaRPr lang="nl-BE"/>
        </a:p>
      </dgm:t>
    </dgm:pt>
    <dgm:pt modelId="{B5AC8070-ACE1-4475-AC7A-DD3E3AB7F905}" type="sibTrans" cxnId="{43517B29-44AF-4A9E-B1A9-E0956CB9EBBC}">
      <dgm:prSet/>
      <dgm:spPr/>
      <dgm:t>
        <a:bodyPr/>
        <a:lstStyle/>
        <a:p>
          <a:endParaRPr lang="nl-BE"/>
        </a:p>
      </dgm:t>
    </dgm:pt>
    <dgm:pt modelId="{5A0FDF3A-EEB4-4875-83F9-0FD081E89045}">
      <dgm:prSet/>
      <dgm:spPr/>
      <dgm:t>
        <a:bodyPr/>
        <a:lstStyle/>
        <a:p>
          <a:r>
            <a:rPr lang="nl-BE" dirty="0"/>
            <a:t>Geestesgaven</a:t>
          </a:r>
          <a:br>
            <a:rPr lang="nl-BE" dirty="0"/>
          </a:br>
          <a:r>
            <a:rPr lang="nl-BE" dirty="0"/>
            <a:t>(12:1-14:40)</a:t>
          </a:r>
        </a:p>
      </dgm:t>
    </dgm:pt>
    <dgm:pt modelId="{F4D361B8-81A2-4F37-9725-733CDAA6D884}" type="parTrans" cxnId="{0597DC6E-BC43-4C03-BAA3-95E8820C9D63}">
      <dgm:prSet/>
      <dgm:spPr/>
      <dgm:t>
        <a:bodyPr/>
        <a:lstStyle/>
        <a:p>
          <a:endParaRPr lang="nl-BE"/>
        </a:p>
      </dgm:t>
    </dgm:pt>
    <dgm:pt modelId="{A47B6201-C845-4BE5-B5F7-1F8C4A440F28}" type="sibTrans" cxnId="{0597DC6E-BC43-4C03-BAA3-95E8820C9D63}">
      <dgm:prSet/>
      <dgm:spPr/>
      <dgm:t>
        <a:bodyPr/>
        <a:lstStyle/>
        <a:p>
          <a:endParaRPr lang="nl-BE"/>
        </a:p>
      </dgm:t>
    </dgm:pt>
    <dgm:pt modelId="{A2F88927-A962-4D3B-B236-C70B753CA498}">
      <dgm:prSet/>
      <dgm:spPr/>
      <dgm:t>
        <a:bodyPr/>
        <a:lstStyle/>
        <a:p>
          <a:r>
            <a:rPr lang="nl-BE" dirty="0"/>
            <a:t>Vragen over de opstanding </a:t>
          </a:r>
          <a:br>
            <a:rPr lang="nl-BE" dirty="0"/>
          </a:br>
          <a:r>
            <a:rPr lang="nl-BE" dirty="0"/>
            <a:t>(15:1-58).</a:t>
          </a:r>
        </a:p>
      </dgm:t>
    </dgm:pt>
    <dgm:pt modelId="{B613B9E8-1313-421E-BEFA-85802EE1919D}" type="parTrans" cxnId="{55552666-EFAB-4C81-8650-4E62F45750F8}">
      <dgm:prSet/>
      <dgm:spPr/>
      <dgm:t>
        <a:bodyPr/>
        <a:lstStyle/>
        <a:p>
          <a:endParaRPr lang="nl-BE"/>
        </a:p>
      </dgm:t>
    </dgm:pt>
    <dgm:pt modelId="{FC61DF66-BE83-4290-80C2-AB44056A824A}" type="sibTrans" cxnId="{55552666-EFAB-4C81-8650-4E62F45750F8}">
      <dgm:prSet/>
      <dgm:spPr/>
      <dgm:t>
        <a:bodyPr/>
        <a:lstStyle/>
        <a:p>
          <a:endParaRPr lang="nl-BE"/>
        </a:p>
      </dgm:t>
    </dgm:pt>
    <dgm:pt modelId="{DC04DDC5-5FD4-4A77-8B36-2277A9CBB983}">
      <dgm:prSet/>
      <dgm:spPr/>
      <dgm:t>
        <a:bodyPr/>
        <a:lstStyle/>
        <a:p>
          <a:r>
            <a:rPr lang="nl-BE" dirty="0"/>
            <a:t>Reisplannen en groeten</a:t>
          </a:r>
          <a:br>
            <a:rPr lang="nl-BE" dirty="0"/>
          </a:br>
          <a:r>
            <a:rPr lang="nl-BE" dirty="0"/>
            <a:t>(16:1-24).</a:t>
          </a:r>
        </a:p>
      </dgm:t>
    </dgm:pt>
    <dgm:pt modelId="{A105A417-EC84-4417-A16D-EC00514564C4}" type="parTrans" cxnId="{D0C37309-09E6-4F7F-B94F-0E73EE0DAFA8}">
      <dgm:prSet/>
      <dgm:spPr/>
      <dgm:t>
        <a:bodyPr/>
        <a:lstStyle/>
        <a:p>
          <a:endParaRPr lang="nl-BE"/>
        </a:p>
      </dgm:t>
    </dgm:pt>
    <dgm:pt modelId="{CB7479F4-BBC0-4195-9556-80DE7BA5926E}" type="sibTrans" cxnId="{D0C37309-09E6-4F7F-B94F-0E73EE0DAFA8}">
      <dgm:prSet/>
      <dgm:spPr/>
      <dgm:t>
        <a:bodyPr/>
        <a:lstStyle/>
        <a:p>
          <a:endParaRPr lang="nl-BE"/>
        </a:p>
      </dgm:t>
    </dgm:pt>
    <dgm:pt modelId="{F1BDF336-93E8-487C-BA88-405DC1199C51}" type="pres">
      <dgm:prSet presAssocID="{837682F7-0930-4B13-9B9E-9D9D8ACC0F3C}" presName="Name0" presStyleCnt="0">
        <dgm:presLayoutVars>
          <dgm:dir/>
          <dgm:resizeHandles/>
        </dgm:presLayoutVars>
      </dgm:prSet>
      <dgm:spPr/>
    </dgm:pt>
    <dgm:pt modelId="{47D13ADA-F14C-4AF0-A5FF-E306D5097F16}" type="pres">
      <dgm:prSet presAssocID="{8304DCF3-3BF2-4A01-8BE3-F28BBEAC323F}" presName="compNode" presStyleCnt="0"/>
      <dgm:spPr/>
    </dgm:pt>
    <dgm:pt modelId="{EFACF51E-9168-41ED-B076-794F6E91DA3F}" type="pres">
      <dgm:prSet presAssocID="{8304DCF3-3BF2-4A01-8BE3-F28BBEAC323F}" presName="dummyConnPt" presStyleCnt="0"/>
      <dgm:spPr/>
    </dgm:pt>
    <dgm:pt modelId="{C22B4D36-0C05-4593-A1B6-70B3B7983B96}" type="pres">
      <dgm:prSet presAssocID="{8304DCF3-3BF2-4A01-8BE3-F28BBEAC323F}" presName="node" presStyleLbl="node1" presStyleIdx="0" presStyleCnt="7">
        <dgm:presLayoutVars>
          <dgm:bulletEnabled val="1"/>
        </dgm:presLayoutVars>
      </dgm:prSet>
      <dgm:spPr/>
    </dgm:pt>
    <dgm:pt modelId="{396FF674-FB45-4FD5-B6AB-0963EFA2B6FD}" type="pres">
      <dgm:prSet presAssocID="{03EF2AE8-FD15-453F-BC18-ABDAEF9FF5F3}" presName="sibTrans" presStyleLbl="bgSibTrans2D1" presStyleIdx="0" presStyleCnt="6"/>
      <dgm:spPr/>
    </dgm:pt>
    <dgm:pt modelId="{D78A31D0-3722-4B52-AFD9-E5FEC519AB87}" type="pres">
      <dgm:prSet presAssocID="{C40DB76A-4686-4371-AD72-13CC1B1C2BDC}" presName="compNode" presStyleCnt="0"/>
      <dgm:spPr/>
    </dgm:pt>
    <dgm:pt modelId="{E648EC33-4702-40C0-9F8E-2896002EC4C0}" type="pres">
      <dgm:prSet presAssocID="{C40DB76A-4686-4371-AD72-13CC1B1C2BDC}" presName="dummyConnPt" presStyleCnt="0"/>
      <dgm:spPr/>
    </dgm:pt>
    <dgm:pt modelId="{75D44592-107D-453D-BB49-5AD3C4F18AF3}" type="pres">
      <dgm:prSet presAssocID="{C40DB76A-4686-4371-AD72-13CC1B1C2BDC}" presName="node" presStyleLbl="node1" presStyleIdx="1" presStyleCnt="7">
        <dgm:presLayoutVars>
          <dgm:bulletEnabled val="1"/>
        </dgm:presLayoutVars>
      </dgm:prSet>
      <dgm:spPr/>
    </dgm:pt>
    <dgm:pt modelId="{D9B801B9-6BC9-4DD6-9345-511206F550A1}" type="pres">
      <dgm:prSet presAssocID="{8332F10F-11DD-44F7-B788-8B521C8B8113}" presName="sibTrans" presStyleLbl="bgSibTrans2D1" presStyleIdx="1" presStyleCnt="6"/>
      <dgm:spPr/>
    </dgm:pt>
    <dgm:pt modelId="{026EB74D-5B09-41D6-AE84-351FE845CD1C}" type="pres">
      <dgm:prSet presAssocID="{7DB63F0D-F42C-4A5D-9A25-4AB56078C873}" presName="compNode" presStyleCnt="0"/>
      <dgm:spPr/>
    </dgm:pt>
    <dgm:pt modelId="{DB1E9176-D8C5-4308-8DED-635F94D959E8}" type="pres">
      <dgm:prSet presAssocID="{7DB63F0D-F42C-4A5D-9A25-4AB56078C873}" presName="dummyConnPt" presStyleCnt="0"/>
      <dgm:spPr/>
    </dgm:pt>
    <dgm:pt modelId="{B2B126ED-52CA-47FC-9E69-1B7341C97707}" type="pres">
      <dgm:prSet presAssocID="{7DB63F0D-F42C-4A5D-9A25-4AB56078C873}" presName="node" presStyleLbl="node1" presStyleIdx="2" presStyleCnt="7">
        <dgm:presLayoutVars>
          <dgm:bulletEnabled val="1"/>
        </dgm:presLayoutVars>
      </dgm:prSet>
      <dgm:spPr/>
    </dgm:pt>
    <dgm:pt modelId="{BC43A627-4EE9-4A67-9EC1-44A5E162A41A}" type="pres">
      <dgm:prSet presAssocID="{71AC9293-578D-4E2D-933F-C62F55AC5271}" presName="sibTrans" presStyleLbl="bgSibTrans2D1" presStyleIdx="2" presStyleCnt="6"/>
      <dgm:spPr/>
    </dgm:pt>
    <dgm:pt modelId="{036031D9-6EAA-43BA-8632-0E2D7D0B33DC}" type="pres">
      <dgm:prSet presAssocID="{152B2B38-D8A3-437A-A46A-A4FC34E548A2}" presName="compNode" presStyleCnt="0"/>
      <dgm:spPr/>
    </dgm:pt>
    <dgm:pt modelId="{B6B0F8C4-C2C3-4EA2-9B5C-3DE64D069E51}" type="pres">
      <dgm:prSet presAssocID="{152B2B38-D8A3-437A-A46A-A4FC34E548A2}" presName="dummyConnPt" presStyleCnt="0"/>
      <dgm:spPr/>
    </dgm:pt>
    <dgm:pt modelId="{B5208DB7-442C-441C-808B-98F484B2F22F}" type="pres">
      <dgm:prSet presAssocID="{152B2B38-D8A3-437A-A46A-A4FC34E548A2}" presName="node" presStyleLbl="node1" presStyleIdx="3" presStyleCnt="7">
        <dgm:presLayoutVars>
          <dgm:bulletEnabled val="1"/>
        </dgm:presLayoutVars>
      </dgm:prSet>
      <dgm:spPr/>
    </dgm:pt>
    <dgm:pt modelId="{A45F69DA-F234-4222-9984-5FEBE28AFEA6}" type="pres">
      <dgm:prSet presAssocID="{400875EC-E78D-41D0-9419-97E6B0A63952}" presName="sibTrans" presStyleLbl="bgSibTrans2D1" presStyleIdx="3" presStyleCnt="6"/>
      <dgm:spPr/>
    </dgm:pt>
    <dgm:pt modelId="{C9B8F42B-B41D-4140-A200-EA72FFF42664}" type="pres">
      <dgm:prSet presAssocID="{5A0FDF3A-EEB4-4875-83F9-0FD081E89045}" presName="compNode" presStyleCnt="0"/>
      <dgm:spPr/>
    </dgm:pt>
    <dgm:pt modelId="{EF29152C-AC85-458E-9424-B3DBC9820196}" type="pres">
      <dgm:prSet presAssocID="{5A0FDF3A-EEB4-4875-83F9-0FD081E89045}" presName="dummyConnPt" presStyleCnt="0"/>
      <dgm:spPr/>
    </dgm:pt>
    <dgm:pt modelId="{BFA3400F-5ED1-4784-B554-B96EC4C338C4}" type="pres">
      <dgm:prSet presAssocID="{5A0FDF3A-EEB4-4875-83F9-0FD081E89045}" presName="node" presStyleLbl="node1" presStyleIdx="4" presStyleCnt="7">
        <dgm:presLayoutVars>
          <dgm:bulletEnabled val="1"/>
        </dgm:presLayoutVars>
      </dgm:prSet>
      <dgm:spPr/>
    </dgm:pt>
    <dgm:pt modelId="{77CFDED9-E332-42CF-8070-121611C94B7C}" type="pres">
      <dgm:prSet presAssocID="{A47B6201-C845-4BE5-B5F7-1F8C4A440F28}" presName="sibTrans" presStyleLbl="bgSibTrans2D1" presStyleIdx="4" presStyleCnt="6"/>
      <dgm:spPr/>
    </dgm:pt>
    <dgm:pt modelId="{1F7F93FC-A13E-482F-9204-5071F0756EA3}" type="pres">
      <dgm:prSet presAssocID="{A2F88927-A962-4D3B-B236-C70B753CA498}" presName="compNode" presStyleCnt="0"/>
      <dgm:spPr/>
    </dgm:pt>
    <dgm:pt modelId="{873A5310-C97F-49C3-BDD4-B82C23960B70}" type="pres">
      <dgm:prSet presAssocID="{A2F88927-A962-4D3B-B236-C70B753CA498}" presName="dummyConnPt" presStyleCnt="0"/>
      <dgm:spPr/>
    </dgm:pt>
    <dgm:pt modelId="{6549FAF8-AC8B-4492-B33E-75FF9E317DD9}" type="pres">
      <dgm:prSet presAssocID="{A2F88927-A962-4D3B-B236-C70B753CA498}" presName="node" presStyleLbl="node1" presStyleIdx="5" presStyleCnt="7">
        <dgm:presLayoutVars>
          <dgm:bulletEnabled val="1"/>
        </dgm:presLayoutVars>
      </dgm:prSet>
      <dgm:spPr/>
    </dgm:pt>
    <dgm:pt modelId="{8C6F0670-9F71-42FC-A1DC-C1AD8EB2C0DB}" type="pres">
      <dgm:prSet presAssocID="{FC61DF66-BE83-4290-80C2-AB44056A824A}" presName="sibTrans" presStyleLbl="bgSibTrans2D1" presStyleIdx="5" presStyleCnt="6"/>
      <dgm:spPr/>
    </dgm:pt>
    <dgm:pt modelId="{3BDD3238-8489-4919-ACB0-5797DB46BCBB}" type="pres">
      <dgm:prSet presAssocID="{DC04DDC5-5FD4-4A77-8B36-2277A9CBB983}" presName="compNode" presStyleCnt="0"/>
      <dgm:spPr/>
    </dgm:pt>
    <dgm:pt modelId="{AE269D75-CBAE-48E4-A439-DBA994016557}" type="pres">
      <dgm:prSet presAssocID="{DC04DDC5-5FD4-4A77-8B36-2277A9CBB983}" presName="dummyConnPt" presStyleCnt="0"/>
      <dgm:spPr/>
    </dgm:pt>
    <dgm:pt modelId="{1032BF17-7CD6-464D-B66F-683DA0B23EAA}" type="pres">
      <dgm:prSet presAssocID="{DC04DDC5-5FD4-4A77-8B36-2277A9CBB983}" presName="node" presStyleLbl="node1" presStyleIdx="6" presStyleCnt="7">
        <dgm:presLayoutVars>
          <dgm:bulletEnabled val="1"/>
        </dgm:presLayoutVars>
      </dgm:prSet>
      <dgm:spPr/>
    </dgm:pt>
  </dgm:ptLst>
  <dgm:cxnLst>
    <dgm:cxn modelId="{90DFEC07-52D8-4A2E-A6A7-BEF1240C7F0C}" type="presOf" srcId="{152B2B38-D8A3-437A-A46A-A4FC34E548A2}" destId="{B5208DB7-442C-441C-808B-98F484B2F22F}" srcOrd="0" destOrd="0" presId="urn:microsoft.com/office/officeart/2005/8/layout/bProcess4"/>
    <dgm:cxn modelId="{DC8A4408-282F-4BAF-AA4F-5B5510D6960A}" type="presOf" srcId="{A2F88927-A962-4D3B-B236-C70B753CA498}" destId="{6549FAF8-AC8B-4492-B33E-75FF9E317DD9}" srcOrd="0" destOrd="0" presId="urn:microsoft.com/office/officeart/2005/8/layout/bProcess4"/>
    <dgm:cxn modelId="{D0C37309-09E6-4F7F-B94F-0E73EE0DAFA8}" srcId="{837682F7-0930-4B13-9B9E-9D9D8ACC0F3C}" destId="{DC04DDC5-5FD4-4A77-8B36-2277A9CBB983}" srcOrd="6" destOrd="0" parTransId="{A105A417-EC84-4417-A16D-EC00514564C4}" sibTransId="{CB7479F4-BBC0-4195-9556-80DE7BA5926E}"/>
    <dgm:cxn modelId="{ACE31325-0B64-4129-99F9-6DC20F0EDC0D}" type="presOf" srcId="{7DB63F0D-F42C-4A5D-9A25-4AB56078C873}" destId="{B2B126ED-52CA-47FC-9E69-1B7341C97707}" srcOrd="0" destOrd="0" presId="urn:microsoft.com/office/officeart/2005/8/layout/bProcess4"/>
    <dgm:cxn modelId="{43517B29-44AF-4A9E-B1A9-E0956CB9EBBC}" srcId="{152B2B38-D8A3-437A-A46A-A4FC34E548A2}" destId="{10F0D44B-0CF4-4601-AFCB-E66F844FFD55}" srcOrd="3" destOrd="0" parTransId="{DAFD4FF4-E3BD-474B-8DB3-BC5C3158C298}" sibTransId="{B5AC8070-ACE1-4475-AC7A-DD3E3AB7F905}"/>
    <dgm:cxn modelId="{E216C75D-F05D-44C9-9853-84BB3743A6B1}" type="presOf" srcId="{A47B6201-C845-4BE5-B5F7-1F8C4A440F28}" destId="{77CFDED9-E332-42CF-8070-121611C94B7C}" srcOrd="0" destOrd="0" presId="urn:microsoft.com/office/officeart/2005/8/layout/bProcess4"/>
    <dgm:cxn modelId="{CAF2975E-FA3C-44B9-B32E-F83CCF243676}" type="presOf" srcId="{5A0FDF3A-EEB4-4875-83F9-0FD081E89045}" destId="{BFA3400F-5ED1-4784-B554-B96EC4C338C4}" srcOrd="0" destOrd="0" presId="urn:microsoft.com/office/officeart/2005/8/layout/bProcess4"/>
    <dgm:cxn modelId="{70C84445-728B-4500-B99E-0D83714F5A87}" type="presOf" srcId="{FC61DF66-BE83-4290-80C2-AB44056A824A}" destId="{8C6F0670-9F71-42FC-A1DC-C1AD8EB2C0DB}" srcOrd="0" destOrd="0" presId="urn:microsoft.com/office/officeart/2005/8/layout/bProcess4"/>
    <dgm:cxn modelId="{C2270E66-BD85-4806-97A0-E205361A81A1}" type="presOf" srcId="{8124B2E6-B215-46BB-BF55-9559E528ABEF}" destId="{B5208DB7-442C-441C-808B-98F484B2F22F}" srcOrd="0" destOrd="2" presId="urn:microsoft.com/office/officeart/2005/8/layout/bProcess4"/>
    <dgm:cxn modelId="{55552666-EFAB-4C81-8650-4E62F45750F8}" srcId="{837682F7-0930-4B13-9B9E-9D9D8ACC0F3C}" destId="{A2F88927-A962-4D3B-B236-C70B753CA498}" srcOrd="5" destOrd="0" parTransId="{B613B9E8-1313-421E-BEFA-85802EE1919D}" sibTransId="{FC61DF66-BE83-4290-80C2-AB44056A824A}"/>
    <dgm:cxn modelId="{8611C768-0A29-40BA-96B8-73DC086E0DC6}" type="presOf" srcId="{03EF2AE8-FD15-453F-BC18-ABDAEF9FF5F3}" destId="{396FF674-FB45-4FD5-B6AB-0963EFA2B6FD}" srcOrd="0" destOrd="0" presId="urn:microsoft.com/office/officeart/2005/8/layout/bProcess4"/>
    <dgm:cxn modelId="{0597DC6E-BC43-4C03-BAA3-95E8820C9D63}" srcId="{837682F7-0930-4B13-9B9E-9D9D8ACC0F3C}" destId="{5A0FDF3A-EEB4-4875-83F9-0FD081E89045}" srcOrd="4" destOrd="0" parTransId="{F4D361B8-81A2-4F37-9725-733CDAA6D884}" sibTransId="{A47B6201-C845-4BE5-B5F7-1F8C4A440F28}"/>
    <dgm:cxn modelId="{526C0953-9AF2-4A97-A1A2-FECB1E10FEE4}" type="presOf" srcId="{10F0D44B-0CF4-4601-AFCB-E66F844FFD55}" destId="{B5208DB7-442C-441C-808B-98F484B2F22F}" srcOrd="0" destOrd="4" presId="urn:microsoft.com/office/officeart/2005/8/layout/bProcess4"/>
    <dgm:cxn modelId="{0A03B17B-07F1-4F7B-BE0F-E97538842C3D}" type="presOf" srcId="{400875EC-E78D-41D0-9419-97E6B0A63952}" destId="{A45F69DA-F234-4222-9984-5FEBE28AFEA6}" srcOrd="0" destOrd="0" presId="urn:microsoft.com/office/officeart/2005/8/layout/bProcess4"/>
    <dgm:cxn modelId="{B8F0218C-4FED-44FA-B3B1-B15E3F0B02B6}" srcId="{152B2B38-D8A3-437A-A46A-A4FC34E548A2}" destId="{75CEE246-8A9D-42C3-A338-CD5E28B47C95}" srcOrd="2" destOrd="0" parTransId="{A4CC9D9C-F2B6-4522-996B-B85FD9E26CE6}" sibTransId="{9BA8759E-2051-47EC-AAAC-56B5010C73A6}"/>
    <dgm:cxn modelId="{F5FAB491-AAD0-4625-A8FA-7F5875AC6D43}" type="presOf" srcId="{C40DB76A-4686-4371-AD72-13CC1B1C2BDC}" destId="{75D44592-107D-453D-BB49-5AD3C4F18AF3}" srcOrd="0" destOrd="0" presId="urn:microsoft.com/office/officeart/2005/8/layout/bProcess4"/>
    <dgm:cxn modelId="{75970695-A777-44E3-8674-26D335BE65EE}" type="presOf" srcId="{8304DCF3-3BF2-4A01-8BE3-F28BBEAC323F}" destId="{C22B4D36-0C05-4593-A1B6-70B3B7983B96}" srcOrd="0" destOrd="0" presId="urn:microsoft.com/office/officeart/2005/8/layout/bProcess4"/>
    <dgm:cxn modelId="{F6FD4E96-3AAC-4CFD-9755-989C6385EFB9}" srcId="{152B2B38-D8A3-437A-A46A-A4FC34E548A2}" destId="{8124B2E6-B215-46BB-BF55-9559E528ABEF}" srcOrd="1" destOrd="0" parTransId="{BC6A09FB-4BDF-42F9-8FF8-9CA1431DF0FD}" sibTransId="{863C0B59-1E92-4AAC-918E-1A0710A33425}"/>
    <dgm:cxn modelId="{6161D3A4-D120-42D4-8939-FEF6974CAB21}" srcId="{837682F7-0930-4B13-9B9E-9D9D8ACC0F3C}" destId="{7DB63F0D-F42C-4A5D-9A25-4AB56078C873}" srcOrd="2" destOrd="0" parTransId="{AF61E1BB-DEA4-4875-BD73-B2279C3229B0}" sibTransId="{71AC9293-578D-4E2D-933F-C62F55AC5271}"/>
    <dgm:cxn modelId="{CF37D6A5-3B45-4E47-B676-99B4CC4E0A31}" type="presOf" srcId="{DC04DDC5-5FD4-4A77-8B36-2277A9CBB983}" destId="{1032BF17-7CD6-464D-B66F-683DA0B23EAA}" srcOrd="0" destOrd="0" presId="urn:microsoft.com/office/officeart/2005/8/layout/bProcess4"/>
    <dgm:cxn modelId="{E0CA06B4-E138-4A8E-A17D-7506EB12E92C}" type="presOf" srcId="{75CEE246-8A9D-42C3-A338-CD5E28B47C95}" destId="{B5208DB7-442C-441C-808B-98F484B2F22F}" srcOrd="0" destOrd="3" presId="urn:microsoft.com/office/officeart/2005/8/layout/bProcess4"/>
    <dgm:cxn modelId="{E9257FB5-361C-4535-9584-51873433BCD2}" srcId="{837682F7-0930-4B13-9B9E-9D9D8ACC0F3C}" destId="{152B2B38-D8A3-437A-A46A-A4FC34E548A2}" srcOrd="3" destOrd="0" parTransId="{7BA80979-040C-47F2-A0A9-F7DF68284B25}" sibTransId="{400875EC-E78D-41D0-9419-97E6B0A63952}"/>
    <dgm:cxn modelId="{F58EB2BA-A566-4DD4-BEC4-327914FEE8D3}" srcId="{837682F7-0930-4B13-9B9E-9D9D8ACC0F3C}" destId="{8304DCF3-3BF2-4A01-8BE3-F28BBEAC323F}" srcOrd="0" destOrd="0" parTransId="{19CBA8EB-8D08-40FF-965B-15B38EA30758}" sibTransId="{03EF2AE8-FD15-453F-BC18-ABDAEF9FF5F3}"/>
    <dgm:cxn modelId="{2A4EE9C3-8389-477C-B707-BEC7D9EF6113}" type="presOf" srcId="{71AC9293-578D-4E2D-933F-C62F55AC5271}" destId="{BC43A627-4EE9-4A67-9EC1-44A5E162A41A}" srcOrd="0" destOrd="0" presId="urn:microsoft.com/office/officeart/2005/8/layout/bProcess4"/>
    <dgm:cxn modelId="{7F20CEC4-C8A2-4CB4-A4FE-4282912A724C}" srcId="{152B2B38-D8A3-437A-A46A-A4FC34E548A2}" destId="{801AFBAE-7565-4D43-8527-C98F89B4CB33}" srcOrd="0" destOrd="0" parTransId="{14172008-AFDF-40A3-B32A-6125C72CC745}" sibTransId="{DD26CD9C-3977-4F99-8FE0-71BC76B89B99}"/>
    <dgm:cxn modelId="{D0D4ACCF-54E8-4D37-9A7A-98FC4B810613}" type="presOf" srcId="{837682F7-0930-4B13-9B9E-9D9D8ACC0F3C}" destId="{F1BDF336-93E8-487C-BA88-405DC1199C51}" srcOrd="0" destOrd="0" presId="urn:microsoft.com/office/officeart/2005/8/layout/bProcess4"/>
    <dgm:cxn modelId="{5CEF65DC-4C97-4F1C-B1D2-4A4B00B03321}" type="presOf" srcId="{8332F10F-11DD-44F7-B788-8B521C8B8113}" destId="{D9B801B9-6BC9-4DD6-9345-511206F550A1}" srcOrd="0" destOrd="0" presId="urn:microsoft.com/office/officeart/2005/8/layout/bProcess4"/>
    <dgm:cxn modelId="{1DEDC8EB-8589-4E4A-B332-8FE777FC06EC}" srcId="{837682F7-0930-4B13-9B9E-9D9D8ACC0F3C}" destId="{C40DB76A-4686-4371-AD72-13CC1B1C2BDC}" srcOrd="1" destOrd="0" parTransId="{B25241C6-4588-4EBB-88EB-0F622384DDE6}" sibTransId="{8332F10F-11DD-44F7-B788-8B521C8B8113}"/>
    <dgm:cxn modelId="{00930AF5-2959-4C12-BC72-9D174969196F}" type="presOf" srcId="{801AFBAE-7565-4D43-8527-C98F89B4CB33}" destId="{B5208DB7-442C-441C-808B-98F484B2F22F}" srcOrd="0" destOrd="1" presId="urn:microsoft.com/office/officeart/2005/8/layout/bProcess4"/>
    <dgm:cxn modelId="{4EACD07D-5B4C-42AE-B65D-6EBC3B4C4DF0}" type="presParOf" srcId="{F1BDF336-93E8-487C-BA88-405DC1199C51}" destId="{47D13ADA-F14C-4AF0-A5FF-E306D5097F16}" srcOrd="0" destOrd="0" presId="urn:microsoft.com/office/officeart/2005/8/layout/bProcess4"/>
    <dgm:cxn modelId="{CAAEB505-5831-4BB2-94C9-1A5CA726FFD0}" type="presParOf" srcId="{47D13ADA-F14C-4AF0-A5FF-E306D5097F16}" destId="{EFACF51E-9168-41ED-B076-794F6E91DA3F}" srcOrd="0" destOrd="0" presId="urn:microsoft.com/office/officeart/2005/8/layout/bProcess4"/>
    <dgm:cxn modelId="{7A258A88-3B57-4D28-8178-CA0E7974DECB}" type="presParOf" srcId="{47D13ADA-F14C-4AF0-A5FF-E306D5097F16}" destId="{C22B4D36-0C05-4593-A1B6-70B3B7983B96}" srcOrd="1" destOrd="0" presId="urn:microsoft.com/office/officeart/2005/8/layout/bProcess4"/>
    <dgm:cxn modelId="{1FEA136F-53E3-4A3A-B959-D4D8EF99B47B}" type="presParOf" srcId="{F1BDF336-93E8-487C-BA88-405DC1199C51}" destId="{396FF674-FB45-4FD5-B6AB-0963EFA2B6FD}" srcOrd="1" destOrd="0" presId="urn:microsoft.com/office/officeart/2005/8/layout/bProcess4"/>
    <dgm:cxn modelId="{9D518B05-5572-4309-BD2E-89AFBA8D2D59}" type="presParOf" srcId="{F1BDF336-93E8-487C-BA88-405DC1199C51}" destId="{D78A31D0-3722-4B52-AFD9-E5FEC519AB87}" srcOrd="2" destOrd="0" presId="urn:microsoft.com/office/officeart/2005/8/layout/bProcess4"/>
    <dgm:cxn modelId="{2F0585F0-1C26-41FA-8728-0DD50B48F709}" type="presParOf" srcId="{D78A31D0-3722-4B52-AFD9-E5FEC519AB87}" destId="{E648EC33-4702-40C0-9F8E-2896002EC4C0}" srcOrd="0" destOrd="0" presId="urn:microsoft.com/office/officeart/2005/8/layout/bProcess4"/>
    <dgm:cxn modelId="{86731FE2-E230-41D0-BEE0-A0B95117FC8E}" type="presParOf" srcId="{D78A31D0-3722-4B52-AFD9-E5FEC519AB87}" destId="{75D44592-107D-453D-BB49-5AD3C4F18AF3}" srcOrd="1" destOrd="0" presId="urn:microsoft.com/office/officeart/2005/8/layout/bProcess4"/>
    <dgm:cxn modelId="{EA718A56-7B6C-4408-8383-A5BE43DC309A}" type="presParOf" srcId="{F1BDF336-93E8-487C-BA88-405DC1199C51}" destId="{D9B801B9-6BC9-4DD6-9345-511206F550A1}" srcOrd="3" destOrd="0" presId="urn:microsoft.com/office/officeart/2005/8/layout/bProcess4"/>
    <dgm:cxn modelId="{38CDDE68-4CC7-482D-A02E-060C54A1BF79}" type="presParOf" srcId="{F1BDF336-93E8-487C-BA88-405DC1199C51}" destId="{026EB74D-5B09-41D6-AE84-351FE845CD1C}" srcOrd="4" destOrd="0" presId="urn:microsoft.com/office/officeart/2005/8/layout/bProcess4"/>
    <dgm:cxn modelId="{22D23240-E230-47BA-B0A8-BD89ED52050F}" type="presParOf" srcId="{026EB74D-5B09-41D6-AE84-351FE845CD1C}" destId="{DB1E9176-D8C5-4308-8DED-635F94D959E8}" srcOrd="0" destOrd="0" presId="urn:microsoft.com/office/officeart/2005/8/layout/bProcess4"/>
    <dgm:cxn modelId="{91097423-DF1F-47FA-BD65-F735809F5957}" type="presParOf" srcId="{026EB74D-5B09-41D6-AE84-351FE845CD1C}" destId="{B2B126ED-52CA-47FC-9E69-1B7341C97707}" srcOrd="1" destOrd="0" presId="urn:microsoft.com/office/officeart/2005/8/layout/bProcess4"/>
    <dgm:cxn modelId="{42C4B33F-C7CF-40B3-8FA6-E76C9A28D01D}" type="presParOf" srcId="{F1BDF336-93E8-487C-BA88-405DC1199C51}" destId="{BC43A627-4EE9-4A67-9EC1-44A5E162A41A}" srcOrd="5" destOrd="0" presId="urn:microsoft.com/office/officeart/2005/8/layout/bProcess4"/>
    <dgm:cxn modelId="{820A2756-ACFA-48B1-A2A9-4A1BDC205C3A}" type="presParOf" srcId="{F1BDF336-93E8-487C-BA88-405DC1199C51}" destId="{036031D9-6EAA-43BA-8632-0E2D7D0B33DC}" srcOrd="6" destOrd="0" presId="urn:microsoft.com/office/officeart/2005/8/layout/bProcess4"/>
    <dgm:cxn modelId="{23DF1782-35A7-4155-970A-0BC276A67B65}" type="presParOf" srcId="{036031D9-6EAA-43BA-8632-0E2D7D0B33DC}" destId="{B6B0F8C4-C2C3-4EA2-9B5C-3DE64D069E51}" srcOrd="0" destOrd="0" presId="urn:microsoft.com/office/officeart/2005/8/layout/bProcess4"/>
    <dgm:cxn modelId="{B7C12C2A-1C39-452A-AA97-9D7150671573}" type="presParOf" srcId="{036031D9-6EAA-43BA-8632-0E2D7D0B33DC}" destId="{B5208DB7-442C-441C-808B-98F484B2F22F}" srcOrd="1" destOrd="0" presId="urn:microsoft.com/office/officeart/2005/8/layout/bProcess4"/>
    <dgm:cxn modelId="{71C37C31-F008-4134-9576-7E4DDADD22D6}" type="presParOf" srcId="{F1BDF336-93E8-487C-BA88-405DC1199C51}" destId="{A45F69DA-F234-4222-9984-5FEBE28AFEA6}" srcOrd="7" destOrd="0" presId="urn:microsoft.com/office/officeart/2005/8/layout/bProcess4"/>
    <dgm:cxn modelId="{028DA5C8-55BF-4B54-A898-6AC092834FA6}" type="presParOf" srcId="{F1BDF336-93E8-487C-BA88-405DC1199C51}" destId="{C9B8F42B-B41D-4140-A200-EA72FFF42664}" srcOrd="8" destOrd="0" presId="urn:microsoft.com/office/officeart/2005/8/layout/bProcess4"/>
    <dgm:cxn modelId="{4024D199-4EC5-4DFC-B890-488A94A7FBD6}" type="presParOf" srcId="{C9B8F42B-B41D-4140-A200-EA72FFF42664}" destId="{EF29152C-AC85-458E-9424-B3DBC9820196}" srcOrd="0" destOrd="0" presId="urn:microsoft.com/office/officeart/2005/8/layout/bProcess4"/>
    <dgm:cxn modelId="{38DFC970-4172-4BF7-A95A-BE51287A019B}" type="presParOf" srcId="{C9B8F42B-B41D-4140-A200-EA72FFF42664}" destId="{BFA3400F-5ED1-4784-B554-B96EC4C338C4}" srcOrd="1" destOrd="0" presId="urn:microsoft.com/office/officeart/2005/8/layout/bProcess4"/>
    <dgm:cxn modelId="{F564998F-5B7C-4C9F-A444-3CA6AFD597C9}" type="presParOf" srcId="{F1BDF336-93E8-487C-BA88-405DC1199C51}" destId="{77CFDED9-E332-42CF-8070-121611C94B7C}" srcOrd="9" destOrd="0" presId="urn:microsoft.com/office/officeart/2005/8/layout/bProcess4"/>
    <dgm:cxn modelId="{D233B7F1-8B7B-4D6B-A21C-FBC9106FA6C1}" type="presParOf" srcId="{F1BDF336-93E8-487C-BA88-405DC1199C51}" destId="{1F7F93FC-A13E-482F-9204-5071F0756EA3}" srcOrd="10" destOrd="0" presId="urn:microsoft.com/office/officeart/2005/8/layout/bProcess4"/>
    <dgm:cxn modelId="{388BB7C7-CD4A-49E7-A0DA-8053231322F6}" type="presParOf" srcId="{1F7F93FC-A13E-482F-9204-5071F0756EA3}" destId="{873A5310-C97F-49C3-BDD4-B82C23960B70}" srcOrd="0" destOrd="0" presId="urn:microsoft.com/office/officeart/2005/8/layout/bProcess4"/>
    <dgm:cxn modelId="{139F22D8-A12B-4D6B-8234-97A6787955E2}" type="presParOf" srcId="{1F7F93FC-A13E-482F-9204-5071F0756EA3}" destId="{6549FAF8-AC8B-4492-B33E-75FF9E317DD9}" srcOrd="1" destOrd="0" presId="urn:microsoft.com/office/officeart/2005/8/layout/bProcess4"/>
    <dgm:cxn modelId="{4757950D-BB90-4D7F-B383-182B1EE837E1}" type="presParOf" srcId="{F1BDF336-93E8-487C-BA88-405DC1199C51}" destId="{8C6F0670-9F71-42FC-A1DC-C1AD8EB2C0DB}" srcOrd="11" destOrd="0" presId="urn:microsoft.com/office/officeart/2005/8/layout/bProcess4"/>
    <dgm:cxn modelId="{69B7165F-1807-42CB-B2CA-E1B3C6D11850}" type="presParOf" srcId="{F1BDF336-93E8-487C-BA88-405DC1199C51}" destId="{3BDD3238-8489-4919-ACB0-5797DB46BCBB}" srcOrd="12" destOrd="0" presId="urn:microsoft.com/office/officeart/2005/8/layout/bProcess4"/>
    <dgm:cxn modelId="{1642D8F5-36DE-49B3-8976-0781BDB12386}" type="presParOf" srcId="{3BDD3238-8489-4919-ACB0-5797DB46BCBB}" destId="{AE269D75-CBAE-48E4-A439-DBA994016557}" srcOrd="0" destOrd="0" presId="urn:microsoft.com/office/officeart/2005/8/layout/bProcess4"/>
    <dgm:cxn modelId="{4CF6238D-5C5E-430F-9218-D5857F1D2C43}" type="presParOf" srcId="{3BDD3238-8489-4919-ACB0-5797DB46BCBB}" destId="{1032BF17-7CD6-464D-B66F-683DA0B23EAA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4BB268-A159-484C-B4AF-C83EAB5C83C9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nl-BE"/>
        </a:p>
      </dgm:t>
    </dgm:pt>
    <dgm:pt modelId="{38060C69-69A0-4098-9D21-BC0A5538631B}">
      <dgm:prSet phldrT="[Tekst]"/>
      <dgm:spPr/>
      <dgm:t>
        <a:bodyPr/>
        <a:lstStyle/>
        <a:p>
          <a:r>
            <a:rPr lang="nl-BE" dirty="0"/>
            <a:t>Grieks-Romeinse maaltijd</a:t>
          </a:r>
        </a:p>
      </dgm:t>
    </dgm:pt>
    <dgm:pt modelId="{70AF6A5B-50CF-4EB4-9673-D6F853DBD838}" type="parTrans" cxnId="{085FC57D-7D73-4C3E-902B-8DEB15AFCD2B}">
      <dgm:prSet/>
      <dgm:spPr/>
      <dgm:t>
        <a:bodyPr/>
        <a:lstStyle/>
        <a:p>
          <a:endParaRPr lang="nl-BE"/>
        </a:p>
      </dgm:t>
    </dgm:pt>
    <dgm:pt modelId="{5FE80F2D-1AE8-4F45-8424-D4B47967F983}" type="sibTrans" cxnId="{085FC57D-7D73-4C3E-902B-8DEB15AFCD2B}">
      <dgm:prSet/>
      <dgm:spPr/>
      <dgm:t>
        <a:bodyPr/>
        <a:lstStyle/>
        <a:p>
          <a:endParaRPr lang="nl-BE"/>
        </a:p>
      </dgm:t>
    </dgm:pt>
    <dgm:pt modelId="{E77CD8DA-9213-44C3-9E16-3C437A28E4F9}">
      <dgm:prSet phldrT="[Tekst]"/>
      <dgm:spPr/>
      <dgm:t>
        <a:bodyPr/>
        <a:lstStyle/>
        <a:p>
          <a:r>
            <a:rPr lang="nl-BE" dirty="0"/>
            <a:t>Eerste maaltijd: Welkom aan de goden en gasten</a:t>
          </a:r>
        </a:p>
      </dgm:t>
    </dgm:pt>
    <dgm:pt modelId="{9B8576E3-9C46-40B8-9817-13C38AA36CB4}" type="parTrans" cxnId="{1248600C-800F-45F0-915B-31567DDF598A}">
      <dgm:prSet/>
      <dgm:spPr/>
      <dgm:t>
        <a:bodyPr/>
        <a:lstStyle/>
        <a:p>
          <a:endParaRPr lang="nl-BE"/>
        </a:p>
      </dgm:t>
    </dgm:pt>
    <dgm:pt modelId="{4687249C-8098-49B7-9352-B6196542FF03}" type="sibTrans" cxnId="{1248600C-800F-45F0-915B-31567DDF598A}">
      <dgm:prSet/>
      <dgm:spPr/>
      <dgm:t>
        <a:bodyPr/>
        <a:lstStyle/>
        <a:p>
          <a:endParaRPr lang="nl-BE"/>
        </a:p>
      </dgm:t>
    </dgm:pt>
    <dgm:pt modelId="{C28DE4A4-78DE-4E5F-8F9B-E21327C35BD9}">
      <dgm:prSet phldrT="[Tekst]"/>
      <dgm:spPr/>
      <dgm:t>
        <a:bodyPr/>
        <a:lstStyle/>
        <a:p>
          <a:r>
            <a:rPr lang="nl-BE" dirty="0"/>
            <a:t>Pauze: Nieuwe gasten arriveren</a:t>
          </a:r>
        </a:p>
      </dgm:t>
    </dgm:pt>
    <dgm:pt modelId="{43F5ABBA-6383-4BB9-AEDC-682FD260388E}" type="parTrans" cxnId="{769FC4A3-5CB3-45A8-A18A-C2B6E708012E}">
      <dgm:prSet/>
      <dgm:spPr/>
      <dgm:t>
        <a:bodyPr/>
        <a:lstStyle/>
        <a:p>
          <a:endParaRPr lang="nl-BE"/>
        </a:p>
      </dgm:t>
    </dgm:pt>
    <dgm:pt modelId="{7F57A0BE-9ABF-4CC2-B7FE-8AAF57D801DF}" type="sibTrans" cxnId="{769FC4A3-5CB3-45A8-A18A-C2B6E708012E}">
      <dgm:prSet/>
      <dgm:spPr/>
      <dgm:t>
        <a:bodyPr/>
        <a:lstStyle/>
        <a:p>
          <a:endParaRPr lang="nl-BE"/>
        </a:p>
      </dgm:t>
    </dgm:pt>
    <dgm:pt modelId="{6985C26C-6055-45B0-AF8F-29BF4205727D}">
      <dgm:prSet phldrT="[Tekst]"/>
      <dgm:spPr/>
      <dgm:t>
        <a:bodyPr/>
        <a:lstStyle/>
        <a:p>
          <a:r>
            <a:rPr lang="nl-BE" dirty="0"/>
            <a:t>Tweede maaltijd: Voor de huisgoden, gastheer en keizer</a:t>
          </a:r>
        </a:p>
      </dgm:t>
    </dgm:pt>
    <dgm:pt modelId="{6319F04F-6380-4F26-82E6-4870207EB65E}" type="parTrans" cxnId="{E29E1E92-7467-4D78-A8AB-C61FC189A4CD}">
      <dgm:prSet/>
      <dgm:spPr/>
      <dgm:t>
        <a:bodyPr/>
        <a:lstStyle/>
        <a:p>
          <a:endParaRPr lang="nl-BE"/>
        </a:p>
      </dgm:t>
    </dgm:pt>
    <dgm:pt modelId="{77ECF280-B502-47CB-96EF-4F0859E04A1B}" type="sibTrans" cxnId="{E29E1E92-7467-4D78-A8AB-C61FC189A4CD}">
      <dgm:prSet/>
      <dgm:spPr/>
      <dgm:t>
        <a:bodyPr/>
        <a:lstStyle/>
        <a:p>
          <a:endParaRPr lang="nl-BE"/>
        </a:p>
      </dgm:t>
    </dgm:pt>
    <dgm:pt modelId="{D965E243-C61B-408D-A89B-25AC03AAF7DB}">
      <dgm:prSet phldrT="[Tekst]"/>
      <dgm:spPr/>
      <dgm:t>
        <a:bodyPr/>
        <a:lstStyle/>
        <a:p>
          <a:r>
            <a:rPr lang="nl-BE" dirty="0"/>
            <a:t>Einde maaltijd: Drinken ter ere voor de goede huisgeesten</a:t>
          </a:r>
        </a:p>
      </dgm:t>
    </dgm:pt>
    <dgm:pt modelId="{D232AC70-2EFB-48CD-9550-B17AF6197797}" type="parTrans" cxnId="{ED06205E-6249-4923-931B-C18406D717DA}">
      <dgm:prSet/>
      <dgm:spPr/>
      <dgm:t>
        <a:bodyPr/>
        <a:lstStyle/>
        <a:p>
          <a:endParaRPr lang="nl-BE"/>
        </a:p>
      </dgm:t>
    </dgm:pt>
    <dgm:pt modelId="{8F4F522C-16FF-4873-A478-B7FBC0443865}" type="sibTrans" cxnId="{ED06205E-6249-4923-931B-C18406D717DA}">
      <dgm:prSet/>
      <dgm:spPr/>
      <dgm:t>
        <a:bodyPr/>
        <a:lstStyle/>
        <a:p>
          <a:endParaRPr lang="nl-BE"/>
        </a:p>
      </dgm:t>
    </dgm:pt>
    <dgm:pt modelId="{0CDCDFE4-3CE2-44D9-A539-DCEB8C00342B}">
      <dgm:prSet phldrT="[Tekst]"/>
      <dgm:spPr/>
      <dgm:t>
        <a:bodyPr/>
        <a:lstStyle/>
        <a:p>
          <a:r>
            <a:rPr lang="nl-BE" dirty="0"/>
            <a:t>Opdienen van de beste wijn met gezang</a:t>
          </a:r>
        </a:p>
      </dgm:t>
    </dgm:pt>
    <dgm:pt modelId="{AB5C4644-E18F-4143-886F-932249F4E3B6}" type="parTrans" cxnId="{812473F9-BA61-43D5-9175-930906A4B962}">
      <dgm:prSet/>
      <dgm:spPr/>
      <dgm:t>
        <a:bodyPr/>
        <a:lstStyle/>
        <a:p>
          <a:endParaRPr lang="nl-BE"/>
        </a:p>
      </dgm:t>
    </dgm:pt>
    <dgm:pt modelId="{ED819E94-4BBD-4381-8BBD-6C0451C7057C}" type="sibTrans" cxnId="{812473F9-BA61-43D5-9175-930906A4B962}">
      <dgm:prSet/>
      <dgm:spPr/>
      <dgm:t>
        <a:bodyPr/>
        <a:lstStyle/>
        <a:p>
          <a:endParaRPr lang="nl-BE"/>
        </a:p>
      </dgm:t>
    </dgm:pt>
    <dgm:pt modelId="{32DE2A02-EF4F-46DD-91BC-C87903D99BDE}">
      <dgm:prSet phldrT="[Tekst]"/>
      <dgm:spPr/>
      <dgm:t>
        <a:bodyPr/>
        <a:lstStyle/>
        <a:p>
          <a:r>
            <a:rPr lang="nl-BE" dirty="0"/>
            <a:t>Drinken, gesprek, muziek, zang</a:t>
          </a:r>
        </a:p>
      </dgm:t>
    </dgm:pt>
    <dgm:pt modelId="{6A653F98-7535-40AF-9CCB-D7A06F30FE56}" type="parTrans" cxnId="{5BBF37F9-661F-41AA-8718-3B3707DA18DE}">
      <dgm:prSet/>
      <dgm:spPr/>
      <dgm:t>
        <a:bodyPr/>
        <a:lstStyle/>
        <a:p>
          <a:endParaRPr lang="nl-BE"/>
        </a:p>
      </dgm:t>
    </dgm:pt>
    <dgm:pt modelId="{A71513A7-DB5B-4F6E-B214-3922CCC1A6E7}" type="sibTrans" cxnId="{5BBF37F9-661F-41AA-8718-3B3707DA18DE}">
      <dgm:prSet/>
      <dgm:spPr/>
      <dgm:t>
        <a:bodyPr/>
        <a:lstStyle/>
        <a:p>
          <a:endParaRPr lang="nl-BE"/>
        </a:p>
      </dgm:t>
    </dgm:pt>
    <dgm:pt modelId="{3A4E24BF-FDCF-4C7F-9CF1-4E9235BDAB75}">
      <dgm:prSet phldrT="[Tekst]"/>
      <dgm:spPr/>
      <dgm:t>
        <a:bodyPr/>
        <a:lstStyle/>
        <a:p>
          <a:r>
            <a:rPr lang="nl-BE" dirty="0"/>
            <a:t>Korinthisch ‘liefdesmaal’</a:t>
          </a:r>
        </a:p>
      </dgm:t>
    </dgm:pt>
    <dgm:pt modelId="{363808E1-401C-42D4-AA58-0F6F858BF3A0}" type="parTrans" cxnId="{041EA811-B9CC-4558-8270-7BFCA6BA6D5C}">
      <dgm:prSet/>
      <dgm:spPr/>
      <dgm:t>
        <a:bodyPr/>
        <a:lstStyle/>
        <a:p>
          <a:endParaRPr lang="nl-BE"/>
        </a:p>
      </dgm:t>
    </dgm:pt>
    <dgm:pt modelId="{13483F37-F92B-44AA-B803-FFB645064D4C}" type="sibTrans" cxnId="{041EA811-B9CC-4558-8270-7BFCA6BA6D5C}">
      <dgm:prSet/>
      <dgm:spPr/>
      <dgm:t>
        <a:bodyPr/>
        <a:lstStyle/>
        <a:p>
          <a:endParaRPr lang="nl-BE"/>
        </a:p>
      </dgm:t>
    </dgm:pt>
    <dgm:pt modelId="{E5AF2DC9-E21A-4A41-BC3E-66012FC598E9}">
      <dgm:prSet phldrT="[Tekst]"/>
      <dgm:spPr/>
      <dgm:t>
        <a:bodyPr/>
        <a:lstStyle/>
        <a:p>
          <a:r>
            <a:rPr lang="nl-BE" dirty="0"/>
            <a:t>Eerste maaltijd: De rijke klasse eet eerst (vs21)</a:t>
          </a:r>
        </a:p>
      </dgm:t>
    </dgm:pt>
    <dgm:pt modelId="{477D9E27-9B96-463F-B19F-E81823CD1D71}" type="parTrans" cxnId="{430D9474-4D34-4BED-9D35-9ABD0DC60A07}">
      <dgm:prSet/>
      <dgm:spPr/>
      <dgm:t>
        <a:bodyPr/>
        <a:lstStyle/>
        <a:p>
          <a:endParaRPr lang="nl-BE"/>
        </a:p>
      </dgm:t>
    </dgm:pt>
    <dgm:pt modelId="{1AAB487E-27DA-4793-9822-22B643BE32CB}" type="sibTrans" cxnId="{430D9474-4D34-4BED-9D35-9ABD0DC60A07}">
      <dgm:prSet/>
      <dgm:spPr/>
      <dgm:t>
        <a:bodyPr/>
        <a:lstStyle/>
        <a:p>
          <a:endParaRPr lang="nl-BE"/>
        </a:p>
      </dgm:t>
    </dgm:pt>
    <dgm:pt modelId="{7F377575-D571-4237-9AC0-CADC754F11A1}">
      <dgm:prSet phldrT="[Tekst]"/>
      <dgm:spPr/>
      <dgm:t>
        <a:bodyPr/>
        <a:lstStyle/>
        <a:p>
          <a:r>
            <a:rPr lang="nl-BE" dirty="0"/>
            <a:t>Tweede maaltijd: Zegen over het brood</a:t>
          </a:r>
        </a:p>
      </dgm:t>
    </dgm:pt>
    <dgm:pt modelId="{2B00637B-093B-4C90-BF83-16950C728060}" type="parTrans" cxnId="{EF6F687E-C5AA-4A5F-8C2B-8521CA12993F}">
      <dgm:prSet/>
      <dgm:spPr/>
      <dgm:t>
        <a:bodyPr/>
        <a:lstStyle/>
        <a:p>
          <a:endParaRPr lang="nl-BE"/>
        </a:p>
      </dgm:t>
    </dgm:pt>
    <dgm:pt modelId="{86229478-EF2C-4F10-9700-7DB2B72E33A1}" type="sibTrans" cxnId="{EF6F687E-C5AA-4A5F-8C2B-8521CA12993F}">
      <dgm:prSet/>
      <dgm:spPr/>
      <dgm:t>
        <a:bodyPr/>
        <a:lstStyle/>
        <a:p>
          <a:endParaRPr lang="nl-BE"/>
        </a:p>
      </dgm:t>
    </dgm:pt>
    <dgm:pt modelId="{EDCFC1EC-6F5C-45DE-8213-DCAC39D651CE}">
      <dgm:prSet/>
      <dgm:spPr/>
      <dgm:t>
        <a:bodyPr/>
        <a:lstStyle/>
        <a:p>
          <a:r>
            <a:rPr lang="nl-BE" dirty="0"/>
            <a:t>Opdienen van de wijn na de maaltijd (vs25)</a:t>
          </a:r>
        </a:p>
      </dgm:t>
    </dgm:pt>
    <dgm:pt modelId="{F2270CDD-6A89-43E1-AC8E-2818C5BC4411}" type="parTrans" cxnId="{5697FEEE-99B8-452D-B0C9-54DD07DC58BB}">
      <dgm:prSet/>
      <dgm:spPr/>
      <dgm:t>
        <a:bodyPr/>
        <a:lstStyle/>
        <a:p>
          <a:endParaRPr lang="nl-BE"/>
        </a:p>
      </dgm:t>
    </dgm:pt>
    <dgm:pt modelId="{69EC547A-8F0A-4A80-B811-78011AE51C27}" type="sibTrans" cxnId="{5697FEEE-99B8-452D-B0C9-54DD07DC58BB}">
      <dgm:prSet/>
      <dgm:spPr/>
      <dgm:t>
        <a:bodyPr/>
        <a:lstStyle/>
        <a:p>
          <a:endParaRPr lang="nl-BE"/>
        </a:p>
      </dgm:t>
    </dgm:pt>
    <dgm:pt modelId="{2B96DE3A-CAFC-4BB8-ABCC-28E22579E004}">
      <dgm:prSet/>
      <dgm:spPr/>
      <dgm:t>
        <a:bodyPr/>
        <a:lstStyle/>
        <a:p>
          <a:r>
            <a:rPr lang="nl-BE" dirty="0"/>
            <a:t>Drinken, dienst, zingen, enz.</a:t>
          </a:r>
        </a:p>
      </dgm:t>
    </dgm:pt>
    <dgm:pt modelId="{F3AF7882-6491-4FF1-A949-46CEBF09FCDD}" type="parTrans" cxnId="{801514A6-C174-4008-B811-400FE0A89D0C}">
      <dgm:prSet/>
      <dgm:spPr/>
      <dgm:t>
        <a:bodyPr/>
        <a:lstStyle/>
        <a:p>
          <a:endParaRPr lang="nl-BE"/>
        </a:p>
      </dgm:t>
    </dgm:pt>
    <dgm:pt modelId="{7BB21F8C-AB06-4E81-8D07-48620F3FB0F7}" type="sibTrans" cxnId="{801514A6-C174-4008-B811-400FE0A89D0C}">
      <dgm:prSet/>
      <dgm:spPr/>
      <dgm:t>
        <a:bodyPr/>
        <a:lstStyle/>
        <a:p>
          <a:endParaRPr lang="nl-BE"/>
        </a:p>
      </dgm:t>
    </dgm:pt>
    <dgm:pt modelId="{8F7236B3-8F1C-4FF1-A473-3219B11CAF0C}">
      <dgm:prSet phldrT="[Tekst]"/>
      <dgm:spPr/>
      <dgm:t>
        <a:bodyPr/>
        <a:lstStyle/>
        <a:p>
          <a:r>
            <a:rPr lang="nl-BE" dirty="0"/>
            <a:t>[Pauze]</a:t>
          </a:r>
        </a:p>
      </dgm:t>
    </dgm:pt>
    <dgm:pt modelId="{BB31E63E-6979-454B-B996-6CE57E92C939}" type="parTrans" cxnId="{468015C5-A8DB-4D8F-B25F-D559BC32DD3F}">
      <dgm:prSet/>
      <dgm:spPr/>
      <dgm:t>
        <a:bodyPr/>
        <a:lstStyle/>
        <a:p>
          <a:endParaRPr lang="nl-BE"/>
        </a:p>
      </dgm:t>
    </dgm:pt>
    <dgm:pt modelId="{24D908BC-63C2-4CC6-9D0B-7B2D2D8D374D}" type="sibTrans" cxnId="{468015C5-A8DB-4D8F-B25F-D559BC32DD3F}">
      <dgm:prSet/>
      <dgm:spPr/>
      <dgm:t>
        <a:bodyPr/>
        <a:lstStyle/>
        <a:p>
          <a:endParaRPr lang="nl-BE"/>
        </a:p>
      </dgm:t>
    </dgm:pt>
    <dgm:pt modelId="{40D1BB88-6DF0-4F45-9D8A-72023917DFAE}">
      <dgm:prSet phldrT="[Tekst]"/>
      <dgm:spPr/>
      <dgm:t>
        <a:bodyPr/>
        <a:lstStyle/>
        <a:p>
          <a:r>
            <a:rPr lang="nl-BE" dirty="0"/>
            <a:t>[Einde maaltijd]</a:t>
          </a:r>
        </a:p>
      </dgm:t>
    </dgm:pt>
    <dgm:pt modelId="{E85D3B78-68C1-47F8-95C6-9893EBF9B7DE}" type="parTrans" cxnId="{5DADB627-12B4-49E8-A220-5A14230DB29F}">
      <dgm:prSet/>
      <dgm:spPr/>
      <dgm:t>
        <a:bodyPr/>
        <a:lstStyle/>
        <a:p>
          <a:endParaRPr lang="nl-BE"/>
        </a:p>
      </dgm:t>
    </dgm:pt>
    <dgm:pt modelId="{5FB81DB8-D6A2-4633-9CBB-9ED15CE9277A}" type="sibTrans" cxnId="{5DADB627-12B4-49E8-A220-5A14230DB29F}">
      <dgm:prSet/>
      <dgm:spPr/>
      <dgm:t>
        <a:bodyPr/>
        <a:lstStyle/>
        <a:p>
          <a:endParaRPr lang="nl-BE"/>
        </a:p>
      </dgm:t>
    </dgm:pt>
    <dgm:pt modelId="{1B4A9B93-450A-417A-B274-54854199F2FA}" type="pres">
      <dgm:prSet presAssocID="{0A4BB268-A159-484C-B4AF-C83EAB5C83C9}" presName="linear" presStyleCnt="0">
        <dgm:presLayoutVars>
          <dgm:dir/>
          <dgm:animLvl val="lvl"/>
          <dgm:resizeHandles val="exact"/>
        </dgm:presLayoutVars>
      </dgm:prSet>
      <dgm:spPr/>
    </dgm:pt>
    <dgm:pt modelId="{EA9064EF-0914-4927-8BE0-8C6833B02CEE}" type="pres">
      <dgm:prSet presAssocID="{38060C69-69A0-4098-9D21-BC0A5538631B}" presName="parentLin" presStyleCnt="0"/>
      <dgm:spPr/>
    </dgm:pt>
    <dgm:pt modelId="{097567BD-0474-4797-AFE6-68F45EB0540B}" type="pres">
      <dgm:prSet presAssocID="{38060C69-69A0-4098-9D21-BC0A5538631B}" presName="parentLeftMargin" presStyleLbl="node1" presStyleIdx="0" presStyleCnt="2"/>
      <dgm:spPr/>
    </dgm:pt>
    <dgm:pt modelId="{49FA63D1-C678-4570-9237-E7F49F572CC2}" type="pres">
      <dgm:prSet presAssocID="{38060C69-69A0-4098-9D21-BC0A5538631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3EFA42B-3449-4962-A49C-DE92C2AAAE4B}" type="pres">
      <dgm:prSet presAssocID="{38060C69-69A0-4098-9D21-BC0A5538631B}" presName="negativeSpace" presStyleCnt="0"/>
      <dgm:spPr/>
    </dgm:pt>
    <dgm:pt modelId="{A262F2DB-0017-4766-9EFD-1738C7EB4E87}" type="pres">
      <dgm:prSet presAssocID="{38060C69-69A0-4098-9D21-BC0A5538631B}" presName="childText" presStyleLbl="conFgAcc1" presStyleIdx="0" presStyleCnt="2">
        <dgm:presLayoutVars>
          <dgm:bulletEnabled val="1"/>
        </dgm:presLayoutVars>
      </dgm:prSet>
      <dgm:spPr/>
    </dgm:pt>
    <dgm:pt modelId="{5D99A89E-39B7-453D-930C-7586D64A7173}" type="pres">
      <dgm:prSet presAssocID="{5FE80F2D-1AE8-4F45-8424-D4B47967F983}" presName="spaceBetweenRectangles" presStyleCnt="0"/>
      <dgm:spPr/>
    </dgm:pt>
    <dgm:pt modelId="{10C8579F-812B-4102-B34D-8269FB1D3DED}" type="pres">
      <dgm:prSet presAssocID="{3A4E24BF-FDCF-4C7F-9CF1-4E9235BDAB75}" presName="parentLin" presStyleCnt="0"/>
      <dgm:spPr/>
    </dgm:pt>
    <dgm:pt modelId="{F42B25C8-0071-488F-A70E-3B58C059A7CD}" type="pres">
      <dgm:prSet presAssocID="{3A4E24BF-FDCF-4C7F-9CF1-4E9235BDAB75}" presName="parentLeftMargin" presStyleLbl="node1" presStyleIdx="0" presStyleCnt="2"/>
      <dgm:spPr/>
    </dgm:pt>
    <dgm:pt modelId="{E28E74B6-2223-4E5A-BADC-AECBDB702C02}" type="pres">
      <dgm:prSet presAssocID="{3A4E24BF-FDCF-4C7F-9CF1-4E9235BDAB75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E6A80890-832D-46F7-88CC-E0164ACF1573}" type="pres">
      <dgm:prSet presAssocID="{3A4E24BF-FDCF-4C7F-9CF1-4E9235BDAB75}" presName="negativeSpace" presStyleCnt="0"/>
      <dgm:spPr/>
    </dgm:pt>
    <dgm:pt modelId="{DFF3C735-C23A-424B-AD5E-83078563B6E3}" type="pres">
      <dgm:prSet presAssocID="{3A4E24BF-FDCF-4C7F-9CF1-4E9235BDAB75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4B192C08-EC31-4488-AE8A-7955B05B595D}" type="presOf" srcId="{3A4E24BF-FDCF-4C7F-9CF1-4E9235BDAB75}" destId="{F42B25C8-0071-488F-A70E-3B58C059A7CD}" srcOrd="0" destOrd="0" presId="urn:microsoft.com/office/officeart/2005/8/layout/list1"/>
    <dgm:cxn modelId="{1248600C-800F-45F0-915B-31567DDF598A}" srcId="{38060C69-69A0-4098-9D21-BC0A5538631B}" destId="{E77CD8DA-9213-44C3-9E16-3C437A28E4F9}" srcOrd="0" destOrd="0" parTransId="{9B8576E3-9C46-40B8-9817-13C38AA36CB4}" sibTransId="{4687249C-8098-49B7-9352-B6196542FF03}"/>
    <dgm:cxn modelId="{041EA811-B9CC-4558-8270-7BFCA6BA6D5C}" srcId="{0A4BB268-A159-484C-B4AF-C83EAB5C83C9}" destId="{3A4E24BF-FDCF-4C7F-9CF1-4E9235BDAB75}" srcOrd="1" destOrd="0" parTransId="{363808E1-401C-42D4-AA58-0F6F858BF3A0}" sibTransId="{13483F37-F92B-44AA-B803-FFB645064D4C}"/>
    <dgm:cxn modelId="{1D9F4117-6486-4774-919D-88A76F6F9E59}" type="presOf" srcId="{E5AF2DC9-E21A-4A41-BC3E-66012FC598E9}" destId="{DFF3C735-C23A-424B-AD5E-83078563B6E3}" srcOrd="0" destOrd="0" presId="urn:microsoft.com/office/officeart/2005/8/layout/list1"/>
    <dgm:cxn modelId="{5DADB627-12B4-49E8-A220-5A14230DB29F}" srcId="{3A4E24BF-FDCF-4C7F-9CF1-4E9235BDAB75}" destId="{40D1BB88-6DF0-4F45-9D8A-72023917DFAE}" srcOrd="3" destOrd="0" parTransId="{E85D3B78-68C1-47F8-95C6-9893EBF9B7DE}" sibTransId="{5FB81DB8-D6A2-4633-9CBB-9ED15CE9277A}"/>
    <dgm:cxn modelId="{8B67FC29-41D8-4A67-AF9D-510D85B24FB4}" type="presOf" srcId="{6985C26C-6055-45B0-AF8F-29BF4205727D}" destId="{A262F2DB-0017-4766-9EFD-1738C7EB4E87}" srcOrd="0" destOrd="2" presId="urn:microsoft.com/office/officeart/2005/8/layout/list1"/>
    <dgm:cxn modelId="{90E16C3A-C6B9-4AFB-B2A0-5E17BD6F12A5}" type="presOf" srcId="{0CDCDFE4-3CE2-44D9-A539-DCEB8C00342B}" destId="{A262F2DB-0017-4766-9EFD-1738C7EB4E87}" srcOrd="0" destOrd="4" presId="urn:microsoft.com/office/officeart/2005/8/layout/list1"/>
    <dgm:cxn modelId="{ED06205E-6249-4923-931B-C18406D717DA}" srcId="{38060C69-69A0-4098-9D21-BC0A5538631B}" destId="{D965E243-C61B-408D-A89B-25AC03AAF7DB}" srcOrd="3" destOrd="0" parTransId="{D232AC70-2EFB-48CD-9550-B17AF6197797}" sibTransId="{8F4F522C-16FF-4873-A478-B7FBC0443865}"/>
    <dgm:cxn modelId="{6F5D0262-0A77-498F-8E49-3DDE17136F67}" type="presOf" srcId="{C28DE4A4-78DE-4E5F-8F9B-E21327C35BD9}" destId="{A262F2DB-0017-4766-9EFD-1738C7EB4E87}" srcOrd="0" destOrd="1" presId="urn:microsoft.com/office/officeart/2005/8/layout/list1"/>
    <dgm:cxn modelId="{C757E866-982E-49A2-BD61-FB8059F2BA83}" type="presOf" srcId="{38060C69-69A0-4098-9D21-BC0A5538631B}" destId="{097567BD-0474-4797-AFE6-68F45EB0540B}" srcOrd="0" destOrd="0" presId="urn:microsoft.com/office/officeart/2005/8/layout/list1"/>
    <dgm:cxn modelId="{5D6CE06A-66DF-45D5-A621-47AD81581173}" type="presOf" srcId="{32DE2A02-EF4F-46DD-91BC-C87903D99BDE}" destId="{A262F2DB-0017-4766-9EFD-1738C7EB4E87}" srcOrd="0" destOrd="5" presId="urn:microsoft.com/office/officeart/2005/8/layout/list1"/>
    <dgm:cxn modelId="{8455DF50-94C2-438A-8AD2-55C1DE6FFB0A}" type="presOf" srcId="{40D1BB88-6DF0-4F45-9D8A-72023917DFAE}" destId="{DFF3C735-C23A-424B-AD5E-83078563B6E3}" srcOrd="0" destOrd="3" presId="urn:microsoft.com/office/officeart/2005/8/layout/list1"/>
    <dgm:cxn modelId="{F145EE52-278E-4D7E-A89D-C4682FB555AB}" type="presOf" srcId="{7F377575-D571-4237-9AC0-CADC754F11A1}" destId="{DFF3C735-C23A-424B-AD5E-83078563B6E3}" srcOrd="0" destOrd="2" presId="urn:microsoft.com/office/officeart/2005/8/layout/list1"/>
    <dgm:cxn modelId="{430D9474-4D34-4BED-9D35-9ABD0DC60A07}" srcId="{3A4E24BF-FDCF-4C7F-9CF1-4E9235BDAB75}" destId="{E5AF2DC9-E21A-4A41-BC3E-66012FC598E9}" srcOrd="0" destOrd="0" parTransId="{477D9E27-9B96-463F-B19F-E81823CD1D71}" sibTransId="{1AAB487E-27DA-4793-9822-22B643BE32CB}"/>
    <dgm:cxn modelId="{9113E554-018B-4D9E-938B-59616D09E829}" type="presOf" srcId="{0A4BB268-A159-484C-B4AF-C83EAB5C83C9}" destId="{1B4A9B93-450A-417A-B274-54854199F2FA}" srcOrd="0" destOrd="0" presId="urn:microsoft.com/office/officeart/2005/8/layout/list1"/>
    <dgm:cxn modelId="{085FC57D-7D73-4C3E-902B-8DEB15AFCD2B}" srcId="{0A4BB268-A159-484C-B4AF-C83EAB5C83C9}" destId="{38060C69-69A0-4098-9D21-BC0A5538631B}" srcOrd="0" destOrd="0" parTransId="{70AF6A5B-50CF-4EB4-9673-D6F853DBD838}" sibTransId="{5FE80F2D-1AE8-4F45-8424-D4B47967F983}"/>
    <dgm:cxn modelId="{EF6F687E-C5AA-4A5F-8C2B-8521CA12993F}" srcId="{3A4E24BF-FDCF-4C7F-9CF1-4E9235BDAB75}" destId="{7F377575-D571-4237-9AC0-CADC754F11A1}" srcOrd="2" destOrd="0" parTransId="{2B00637B-093B-4C90-BF83-16950C728060}" sibTransId="{86229478-EF2C-4F10-9700-7DB2B72E33A1}"/>
    <dgm:cxn modelId="{40B4E38F-D67A-4FF6-B563-079E0EC8AA2A}" type="presOf" srcId="{EDCFC1EC-6F5C-45DE-8213-DCAC39D651CE}" destId="{DFF3C735-C23A-424B-AD5E-83078563B6E3}" srcOrd="0" destOrd="4" presId="urn:microsoft.com/office/officeart/2005/8/layout/list1"/>
    <dgm:cxn modelId="{E29E1E92-7467-4D78-A8AB-C61FC189A4CD}" srcId="{38060C69-69A0-4098-9D21-BC0A5538631B}" destId="{6985C26C-6055-45B0-AF8F-29BF4205727D}" srcOrd="2" destOrd="0" parTransId="{6319F04F-6380-4F26-82E6-4870207EB65E}" sibTransId="{77ECF280-B502-47CB-96EF-4F0859E04A1B}"/>
    <dgm:cxn modelId="{769FC4A3-5CB3-45A8-A18A-C2B6E708012E}" srcId="{38060C69-69A0-4098-9D21-BC0A5538631B}" destId="{C28DE4A4-78DE-4E5F-8F9B-E21327C35BD9}" srcOrd="1" destOrd="0" parTransId="{43F5ABBA-6383-4BB9-AEDC-682FD260388E}" sibTransId="{7F57A0BE-9ABF-4CC2-B7FE-8AAF57D801DF}"/>
    <dgm:cxn modelId="{801514A6-C174-4008-B811-400FE0A89D0C}" srcId="{3A4E24BF-FDCF-4C7F-9CF1-4E9235BDAB75}" destId="{2B96DE3A-CAFC-4BB8-ABCC-28E22579E004}" srcOrd="5" destOrd="0" parTransId="{F3AF7882-6491-4FF1-A949-46CEBF09FCDD}" sibTransId="{7BB21F8C-AB06-4E81-8D07-48620F3FB0F7}"/>
    <dgm:cxn modelId="{AD16C7B0-57BD-48D4-A285-DA3B57483464}" type="presOf" srcId="{2B96DE3A-CAFC-4BB8-ABCC-28E22579E004}" destId="{DFF3C735-C23A-424B-AD5E-83078563B6E3}" srcOrd="0" destOrd="5" presId="urn:microsoft.com/office/officeart/2005/8/layout/list1"/>
    <dgm:cxn modelId="{A385E9BC-F84E-46EB-8A27-388848F2130B}" type="presOf" srcId="{3A4E24BF-FDCF-4C7F-9CF1-4E9235BDAB75}" destId="{E28E74B6-2223-4E5A-BADC-AECBDB702C02}" srcOrd="1" destOrd="0" presId="urn:microsoft.com/office/officeart/2005/8/layout/list1"/>
    <dgm:cxn modelId="{468015C5-A8DB-4D8F-B25F-D559BC32DD3F}" srcId="{3A4E24BF-FDCF-4C7F-9CF1-4E9235BDAB75}" destId="{8F7236B3-8F1C-4FF1-A473-3219B11CAF0C}" srcOrd="1" destOrd="0" parTransId="{BB31E63E-6979-454B-B996-6CE57E92C939}" sibTransId="{24D908BC-63C2-4CC6-9D0B-7B2D2D8D374D}"/>
    <dgm:cxn modelId="{545B09CD-BAE6-4A1B-A154-FD4FEC391EC5}" type="presOf" srcId="{38060C69-69A0-4098-9D21-BC0A5538631B}" destId="{49FA63D1-C678-4570-9237-E7F49F572CC2}" srcOrd="1" destOrd="0" presId="urn:microsoft.com/office/officeart/2005/8/layout/list1"/>
    <dgm:cxn modelId="{D4D851D0-EC1E-438D-9183-ED21D5F56B89}" type="presOf" srcId="{8F7236B3-8F1C-4FF1-A473-3219B11CAF0C}" destId="{DFF3C735-C23A-424B-AD5E-83078563B6E3}" srcOrd="0" destOrd="1" presId="urn:microsoft.com/office/officeart/2005/8/layout/list1"/>
    <dgm:cxn modelId="{1814C5D6-D11F-4849-909D-D620D0EE2400}" type="presOf" srcId="{E77CD8DA-9213-44C3-9E16-3C437A28E4F9}" destId="{A262F2DB-0017-4766-9EFD-1738C7EB4E87}" srcOrd="0" destOrd="0" presId="urn:microsoft.com/office/officeart/2005/8/layout/list1"/>
    <dgm:cxn modelId="{CAB6BDE2-2855-4703-AC64-1391204ABBF3}" type="presOf" srcId="{D965E243-C61B-408D-A89B-25AC03AAF7DB}" destId="{A262F2DB-0017-4766-9EFD-1738C7EB4E87}" srcOrd="0" destOrd="3" presId="urn:microsoft.com/office/officeart/2005/8/layout/list1"/>
    <dgm:cxn modelId="{5697FEEE-99B8-452D-B0C9-54DD07DC58BB}" srcId="{3A4E24BF-FDCF-4C7F-9CF1-4E9235BDAB75}" destId="{EDCFC1EC-6F5C-45DE-8213-DCAC39D651CE}" srcOrd="4" destOrd="0" parTransId="{F2270CDD-6A89-43E1-AC8E-2818C5BC4411}" sibTransId="{69EC547A-8F0A-4A80-B811-78011AE51C27}"/>
    <dgm:cxn modelId="{5BBF37F9-661F-41AA-8718-3B3707DA18DE}" srcId="{38060C69-69A0-4098-9D21-BC0A5538631B}" destId="{32DE2A02-EF4F-46DD-91BC-C87903D99BDE}" srcOrd="5" destOrd="0" parTransId="{6A653F98-7535-40AF-9CCB-D7A06F30FE56}" sibTransId="{A71513A7-DB5B-4F6E-B214-3922CCC1A6E7}"/>
    <dgm:cxn modelId="{812473F9-BA61-43D5-9175-930906A4B962}" srcId="{38060C69-69A0-4098-9D21-BC0A5538631B}" destId="{0CDCDFE4-3CE2-44D9-A539-DCEB8C00342B}" srcOrd="4" destOrd="0" parTransId="{AB5C4644-E18F-4143-886F-932249F4E3B6}" sibTransId="{ED819E94-4BBD-4381-8BBD-6C0451C7057C}"/>
    <dgm:cxn modelId="{7817729E-6A2B-40C4-8C00-5FAEDD3F3044}" type="presParOf" srcId="{1B4A9B93-450A-417A-B274-54854199F2FA}" destId="{EA9064EF-0914-4927-8BE0-8C6833B02CEE}" srcOrd="0" destOrd="0" presId="urn:microsoft.com/office/officeart/2005/8/layout/list1"/>
    <dgm:cxn modelId="{9BBD5CC9-D7C8-49C8-A780-471AC3A5D78F}" type="presParOf" srcId="{EA9064EF-0914-4927-8BE0-8C6833B02CEE}" destId="{097567BD-0474-4797-AFE6-68F45EB0540B}" srcOrd="0" destOrd="0" presId="urn:microsoft.com/office/officeart/2005/8/layout/list1"/>
    <dgm:cxn modelId="{3B391B93-5567-4302-B33A-8815B637E0C1}" type="presParOf" srcId="{EA9064EF-0914-4927-8BE0-8C6833B02CEE}" destId="{49FA63D1-C678-4570-9237-E7F49F572CC2}" srcOrd="1" destOrd="0" presId="urn:microsoft.com/office/officeart/2005/8/layout/list1"/>
    <dgm:cxn modelId="{1176B5CC-2550-41BC-A315-CFF9A6DD01EA}" type="presParOf" srcId="{1B4A9B93-450A-417A-B274-54854199F2FA}" destId="{93EFA42B-3449-4962-A49C-DE92C2AAAE4B}" srcOrd="1" destOrd="0" presId="urn:microsoft.com/office/officeart/2005/8/layout/list1"/>
    <dgm:cxn modelId="{12A413D3-BA59-4731-A25D-D6F132838EF1}" type="presParOf" srcId="{1B4A9B93-450A-417A-B274-54854199F2FA}" destId="{A262F2DB-0017-4766-9EFD-1738C7EB4E87}" srcOrd="2" destOrd="0" presId="urn:microsoft.com/office/officeart/2005/8/layout/list1"/>
    <dgm:cxn modelId="{97A712FB-6667-4511-9594-B18C9DE9B764}" type="presParOf" srcId="{1B4A9B93-450A-417A-B274-54854199F2FA}" destId="{5D99A89E-39B7-453D-930C-7586D64A7173}" srcOrd="3" destOrd="0" presId="urn:microsoft.com/office/officeart/2005/8/layout/list1"/>
    <dgm:cxn modelId="{D67B5C03-CD32-4132-8ADF-FFC82C1B0ACA}" type="presParOf" srcId="{1B4A9B93-450A-417A-B274-54854199F2FA}" destId="{10C8579F-812B-4102-B34D-8269FB1D3DED}" srcOrd="4" destOrd="0" presId="urn:microsoft.com/office/officeart/2005/8/layout/list1"/>
    <dgm:cxn modelId="{3E5D280B-9963-42F0-8A99-3C455965F532}" type="presParOf" srcId="{10C8579F-812B-4102-B34D-8269FB1D3DED}" destId="{F42B25C8-0071-488F-A70E-3B58C059A7CD}" srcOrd="0" destOrd="0" presId="urn:microsoft.com/office/officeart/2005/8/layout/list1"/>
    <dgm:cxn modelId="{24900922-5E09-46F9-A3CB-293ABD6F078E}" type="presParOf" srcId="{10C8579F-812B-4102-B34D-8269FB1D3DED}" destId="{E28E74B6-2223-4E5A-BADC-AECBDB702C02}" srcOrd="1" destOrd="0" presId="urn:microsoft.com/office/officeart/2005/8/layout/list1"/>
    <dgm:cxn modelId="{B461E727-D488-4BDB-94DF-25FD4BA40082}" type="presParOf" srcId="{1B4A9B93-450A-417A-B274-54854199F2FA}" destId="{E6A80890-832D-46F7-88CC-E0164ACF1573}" srcOrd="5" destOrd="0" presId="urn:microsoft.com/office/officeart/2005/8/layout/list1"/>
    <dgm:cxn modelId="{B38CC080-9C22-4A32-B926-31518A5DAD18}" type="presParOf" srcId="{1B4A9B93-450A-417A-B274-54854199F2FA}" destId="{DFF3C735-C23A-424B-AD5E-83078563B6E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A38FC0-DAFE-494E-A6E4-D99F0DB54414}">
      <dsp:nvSpPr>
        <dsp:cNvPr id="0" name=""/>
        <dsp:cNvSpPr/>
      </dsp:nvSpPr>
      <dsp:spPr>
        <a:xfrm>
          <a:off x="5566" y="177948"/>
          <a:ext cx="8475182" cy="87731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/>
            <a:t>Kerkstichting</a:t>
          </a:r>
          <a:br>
            <a:rPr lang="nl-BE" sz="1800" kern="1200" dirty="0"/>
          </a:br>
          <a:r>
            <a:rPr lang="nl-BE" sz="1800" kern="1200" dirty="0"/>
            <a:t>Maart, 50nC</a:t>
          </a:r>
        </a:p>
      </dsp:txBody>
      <dsp:txXfrm>
        <a:off x="444223" y="177948"/>
        <a:ext cx="7597868" cy="877314"/>
      </dsp:txXfrm>
    </dsp:sp>
    <dsp:sp modelId="{0EA96FB3-1156-41B8-BA56-16027E37B4F6}">
      <dsp:nvSpPr>
        <dsp:cNvPr id="0" name=""/>
        <dsp:cNvSpPr/>
      </dsp:nvSpPr>
      <dsp:spPr>
        <a:xfrm>
          <a:off x="5566" y="1178086"/>
          <a:ext cx="2193285" cy="877314"/>
        </a:xfrm>
        <a:prstGeom prst="chevron">
          <a:avLst/>
        </a:prstGeom>
        <a:solidFill>
          <a:schemeClr val="accent2">
            <a:hueOff val="1687997"/>
            <a:satOff val="625"/>
            <a:lumOff val="1912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/>
            <a:t>Brief 1: 0Ko</a:t>
          </a:r>
        </a:p>
      </dsp:txBody>
      <dsp:txXfrm>
        <a:off x="444223" y="1178086"/>
        <a:ext cx="1315971" cy="877314"/>
      </dsp:txXfrm>
    </dsp:sp>
    <dsp:sp modelId="{C7FC81A2-A3CC-4793-BE74-7392E1B583E1}">
      <dsp:nvSpPr>
        <dsp:cNvPr id="0" name=""/>
        <dsp:cNvSpPr/>
      </dsp:nvSpPr>
      <dsp:spPr>
        <a:xfrm>
          <a:off x="1913724" y="1252658"/>
          <a:ext cx="6538463" cy="728170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100" kern="1200" dirty="0"/>
            <a:t>Zie 1Ko5:9</a:t>
          </a:r>
        </a:p>
      </dsp:txBody>
      <dsp:txXfrm>
        <a:off x="2277809" y="1252658"/>
        <a:ext cx="5810293" cy="728170"/>
      </dsp:txXfrm>
    </dsp:sp>
    <dsp:sp modelId="{F0E8A4E9-D9E4-4DCD-886F-019055102C6B}">
      <dsp:nvSpPr>
        <dsp:cNvPr id="0" name=""/>
        <dsp:cNvSpPr/>
      </dsp:nvSpPr>
      <dsp:spPr>
        <a:xfrm>
          <a:off x="5566" y="2178224"/>
          <a:ext cx="2193285" cy="877314"/>
        </a:xfrm>
        <a:prstGeom prst="chevron">
          <a:avLst/>
        </a:prstGeom>
        <a:solidFill>
          <a:schemeClr val="accent2">
            <a:hueOff val="3375995"/>
            <a:satOff val="1250"/>
            <a:lumOff val="3823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/>
            <a:t>Brief 2: </a:t>
          </a:r>
          <a:r>
            <a:rPr lang="nl-BE" sz="1800" b="1" u="sng" kern="1200" dirty="0"/>
            <a:t>1Ko</a:t>
          </a:r>
          <a:br>
            <a:rPr lang="nl-BE" sz="1800" kern="1200" dirty="0"/>
          </a:br>
          <a:r>
            <a:rPr lang="nl-BE" sz="1800" kern="1200" dirty="0"/>
            <a:t>Lente 54nC</a:t>
          </a:r>
        </a:p>
      </dsp:txBody>
      <dsp:txXfrm>
        <a:off x="444223" y="2178224"/>
        <a:ext cx="1315971" cy="877314"/>
      </dsp:txXfrm>
    </dsp:sp>
    <dsp:sp modelId="{BB47D515-4098-479F-87D6-73C29E43BD67}">
      <dsp:nvSpPr>
        <dsp:cNvPr id="0" name=""/>
        <dsp:cNvSpPr/>
      </dsp:nvSpPr>
      <dsp:spPr>
        <a:xfrm>
          <a:off x="1913724" y="2252796"/>
          <a:ext cx="3394276" cy="728170"/>
        </a:xfrm>
        <a:prstGeom prst="chevron">
          <a:avLst/>
        </a:prstGeom>
        <a:solidFill>
          <a:schemeClr val="accent2">
            <a:tint val="40000"/>
            <a:alpha val="90000"/>
            <a:hueOff val="941953"/>
            <a:satOff val="1253"/>
            <a:lumOff val="224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941953"/>
              <a:satOff val="1253"/>
              <a:lumOff val="2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100" kern="1200" dirty="0"/>
            <a:t>Bezoek Korinthe vanuit Efeze</a:t>
          </a:r>
          <a:br>
            <a:rPr lang="nl-BE" sz="1100" kern="1200" dirty="0"/>
          </a:br>
          <a:r>
            <a:rPr lang="nl-BE" sz="1100" kern="1200" dirty="0"/>
            <a:t>(2Ko12:14; 13:1-2)</a:t>
          </a:r>
        </a:p>
      </dsp:txBody>
      <dsp:txXfrm>
        <a:off x="2277809" y="2252796"/>
        <a:ext cx="2666106" cy="728170"/>
      </dsp:txXfrm>
    </dsp:sp>
    <dsp:sp modelId="{654ACA92-5854-41AB-BAE0-9FB0F14304E3}">
      <dsp:nvSpPr>
        <dsp:cNvPr id="0" name=""/>
        <dsp:cNvSpPr/>
      </dsp:nvSpPr>
      <dsp:spPr>
        <a:xfrm>
          <a:off x="5053141" y="2252796"/>
          <a:ext cx="3394276" cy="728170"/>
        </a:xfrm>
        <a:prstGeom prst="chevron">
          <a:avLst/>
        </a:prstGeom>
        <a:solidFill>
          <a:schemeClr val="accent2">
            <a:tint val="40000"/>
            <a:alpha val="90000"/>
            <a:hueOff val="1883906"/>
            <a:satOff val="2507"/>
            <a:lumOff val="448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1883906"/>
              <a:satOff val="2507"/>
              <a:lumOff val="4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100" kern="1200" dirty="0"/>
            <a:t>Naar Efeze wegens gemeentelid</a:t>
          </a:r>
          <a:br>
            <a:rPr lang="nl-BE" sz="1100" kern="1200" dirty="0"/>
          </a:br>
          <a:r>
            <a:rPr lang="nl-BE" sz="1100" kern="1200" dirty="0"/>
            <a:t>(2Ko2:3-11)</a:t>
          </a:r>
        </a:p>
      </dsp:txBody>
      <dsp:txXfrm>
        <a:off x="5417226" y="2252796"/>
        <a:ext cx="2666106" cy="728170"/>
      </dsp:txXfrm>
    </dsp:sp>
    <dsp:sp modelId="{29F662E1-C88F-43C9-A58D-093CC3C753C2}">
      <dsp:nvSpPr>
        <dsp:cNvPr id="0" name=""/>
        <dsp:cNvSpPr/>
      </dsp:nvSpPr>
      <dsp:spPr>
        <a:xfrm>
          <a:off x="5566" y="3178363"/>
          <a:ext cx="2193285" cy="877314"/>
        </a:xfrm>
        <a:prstGeom prst="chevron">
          <a:avLst/>
        </a:prstGeom>
        <a:solidFill>
          <a:schemeClr val="accent2">
            <a:hueOff val="5063992"/>
            <a:satOff val="1876"/>
            <a:lumOff val="5735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/>
            <a:t>Brief 3: </a:t>
          </a:r>
          <a:r>
            <a:rPr lang="nl-BE" sz="1800" kern="1200" dirty="0" err="1"/>
            <a:t>tKo</a:t>
          </a:r>
          <a:endParaRPr lang="nl-BE" sz="1800" kern="1200" dirty="0"/>
        </a:p>
      </dsp:txBody>
      <dsp:txXfrm>
        <a:off x="444223" y="3178363"/>
        <a:ext cx="1315971" cy="877314"/>
      </dsp:txXfrm>
    </dsp:sp>
    <dsp:sp modelId="{24A51FFE-54B2-4161-AE08-A2397C5B83DA}">
      <dsp:nvSpPr>
        <dsp:cNvPr id="0" name=""/>
        <dsp:cNvSpPr/>
      </dsp:nvSpPr>
      <dsp:spPr>
        <a:xfrm>
          <a:off x="1913724" y="3252934"/>
          <a:ext cx="1820426" cy="728170"/>
        </a:xfrm>
        <a:prstGeom prst="chevron">
          <a:avLst/>
        </a:prstGeom>
        <a:solidFill>
          <a:schemeClr val="accent2">
            <a:tint val="40000"/>
            <a:alpha val="90000"/>
            <a:hueOff val="2825858"/>
            <a:satOff val="3760"/>
            <a:lumOff val="672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2825858"/>
              <a:satOff val="3760"/>
              <a:lumOff val="6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100" kern="1200" dirty="0"/>
            <a:t>‘Tranenbrief’ via Titus </a:t>
          </a:r>
          <a:br>
            <a:rPr lang="nl-BE" sz="1100" kern="1200" dirty="0"/>
          </a:br>
          <a:r>
            <a:rPr lang="nl-BE" sz="1100" kern="1200" dirty="0"/>
            <a:t>(2Ko2:4)</a:t>
          </a:r>
        </a:p>
      </dsp:txBody>
      <dsp:txXfrm>
        <a:off x="2277809" y="3252934"/>
        <a:ext cx="1092256" cy="728170"/>
      </dsp:txXfrm>
    </dsp:sp>
    <dsp:sp modelId="{FD0542B5-81BB-4C92-AD8C-9A0691555D34}">
      <dsp:nvSpPr>
        <dsp:cNvPr id="0" name=""/>
        <dsp:cNvSpPr/>
      </dsp:nvSpPr>
      <dsp:spPr>
        <a:xfrm>
          <a:off x="3479291" y="3252934"/>
          <a:ext cx="1820426" cy="728170"/>
        </a:xfrm>
        <a:prstGeom prst="chevron">
          <a:avLst/>
        </a:prstGeom>
        <a:solidFill>
          <a:schemeClr val="accent2">
            <a:tint val="40000"/>
            <a:alpha val="90000"/>
            <a:hueOff val="3767811"/>
            <a:satOff val="5014"/>
            <a:lumOff val="897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3767811"/>
              <a:satOff val="5014"/>
              <a:lumOff val="8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100" kern="1200" dirty="0"/>
            <a:t>Depressies in </a:t>
          </a:r>
          <a:r>
            <a:rPr lang="nl-BE" sz="1100" kern="1200" dirty="0" err="1"/>
            <a:t>Asia</a:t>
          </a:r>
          <a:r>
            <a:rPr lang="nl-BE" sz="1100" kern="1200" dirty="0"/>
            <a:t> </a:t>
          </a:r>
          <a:br>
            <a:rPr lang="nl-BE" sz="1100" kern="1200" dirty="0"/>
          </a:br>
          <a:r>
            <a:rPr lang="nl-BE" sz="1100" kern="1200" dirty="0"/>
            <a:t>(2Ko1:8)</a:t>
          </a:r>
        </a:p>
      </dsp:txBody>
      <dsp:txXfrm>
        <a:off x="3843376" y="3252934"/>
        <a:ext cx="1092256" cy="728170"/>
      </dsp:txXfrm>
    </dsp:sp>
    <dsp:sp modelId="{6AB0A820-8FBC-4B94-BDA2-9D964FFB839D}">
      <dsp:nvSpPr>
        <dsp:cNvPr id="0" name=""/>
        <dsp:cNvSpPr/>
      </dsp:nvSpPr>
      <dsp:spPr>
        <a:xfrm>
          <a:off x="5044858" y="3252934"/>
          <a:ext cx="1820426" cy="728170"/>
        </a:xfrm>
        <a:prstGeom prst="chevron">
          <a:avLst/>
        </a:prstGeom>
        <a:solidFill>
          <a:schemeClr val="accent2">
            <a:tint val="40000"/>
            <a:alpha val="90000"/>
            <a:hueOff val="4709764"/>
            <a:satOff val="6267"/>
            <a:lumOff val="1121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4709764"/>
              <a:satOff val="6267"/>
              <a:lumOff val="112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100" kern="1200" dirty="0"/>
            <a:t>Reis van Troas naar Macedonië: Titus zoeken (2Ko2:12-13).</a:t>
          </a:r>
        </a:p>
      </dsp:txBody>
      <dsp:txXfrm>
        <a:off x="5408943" y="3252934"/>
        <a:ext cx="1092256" cy="728170"/>
      </dsp:txXfrm>
    </dsp:sp>
    <dsp:sp modelId="{C24C1CAE-C179-4980-BF69-16C051B0D247}">
      <dsp:nvSpPr>
        <dsp:cNvPr id="0" name=""/>
        <dsp:cNvSpPr/>
      </dsp:nvSpPr>
      <dsp:spPr>
        <a:xfrm>
          <a:off x="6610425" y="3252934"/>
          <a:ext cx="1861422" cy="728170"/>
        </a:xfrm>
        <a:prstGeom prst="chevron">
          <a:avLst/>
        </a:prstGeom>
        <a:solidFill>
          <a:schemeClr val="accent2">
            <a:tint val="40000"/>
            <a:alpha val="90000"/>
            <a:hueOff val="5651716"/>
            <a:satOff val="7521"/>
            <a:lumOff val="1345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5651716"/>
              <a:satOff val="7521"/>
              <a:lumOff val="13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100" kern="1200" dirty="0"/>
            <a:t>Macedonië: Paulus ontmoet Titus, verslag Korinthe (2Ko7:5).</a:t>
          </a:r>
        </a:p>
      </dsp:txBody>
      <dsp:txXfrm>
        <a:off x="6974510" y="3252934"/>
        <a:ext cx="1133252" cy="728170"/>
      </dsp:txXfrm>
    </dsp:sp>
    <dsp:sp modelId="{88B29FD2-2C88-484C-A338-A7BFF3D4F8C9}">
      <dsp:nvSpPr>
        <dsp:cNvPr id="0" name=""/>
        <dsp:cNvSpPr/>
      </dsp:nvSpPr>
      <dsp:spPr>
        <a:xfrm>
          <a:off x="5566" y="4178501"/>
          <a:ext cx="2193285" cy="877314"/>
        </a:xfrm>
        <a:prstGeom prst="chevron">
          <a:avLst/>
        </a:prstGeom>
        <a:solidFill>
          <a:schemeClr val="accent2">
            <a:hueOff val="6751989"/>
            <a:satOff val="2501"/>
            <a:lumOff val="7646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/>
            <a:t>Brief 4: </a:t>
          </a:r>
          <a:r>
            <a:rPr lang="nl-BE" sz="1800" b="1" u="sng" kern="1200" dirty="0"/>
            <a:t>2Ko</a:t>
          </a:r>
          <a:br>
            <a:rPr lang="nl-BE" sz="1800" kern="1200" dirty="0"/>
          </a:br>
          <a:r>
            <a:rPr lang="nl-BE" sz="1800" kern="1200" dirty="0"/>
            <a:t>Herfst, 55nC</a:t>
          </a:r>
        </a:p>
      </dsp:txBody>
      <dsp:txXfrm>
        <a:off x="444223" y="4178501"/>
        <a:ext cx="1315971" cy="877314"/>
      </dsp:txXfrm>
    </dsp:sp>
    <dsp:sp modelId="{F9A81E0F-D9A4-4372-B32C-B0AEAFDFB3A8}">
      <dsp:nvSpPr>
        <dsp:cNvPr id="0" name=""/>
        <dsp:cNvSpPr/>
      </dsp:nvSpPr>
      <dsp:spPr>
        <a:xfrm>
          <a:off x="1913724" y="4253072"/>
          <a:ext cx="6587996" cy="728170"/>
        </a:xfrm>
        <a:prstGeom prst="chevron">
          <a:avLst/>
        </a:prstGeom>
        <a:solidFill>
          <a:schemeClr val="accent2">
            <a:tint val="40000"/>
            <a:alpha val="90000"/>
            <a:hueOff val="6593669"/>
            <a:satOff val="8774"/>
            <a:lumOff val="1569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6593669"/>
              <a:satOff val="8774"/>
              <a:lumOff val="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100" kern="1200" dirty="0"/>
            <a:t>Bezoek Korinthe</a:t>
          </a:r>
          <a:br>
            <a:rPr lang="nl-BE" sz="1100" kern="1200" dirty="0"/>
          </a:br>
          <a:r>
            <a:rPr lang="nl-BE" sz="1100" kern="1200" dirty="0"/>
            <a:t>(Hd20:2-3; 2Ko12:14; 13:1-2).</a:t>
          </a:r>
        </a:p>
      </dsp:txBody>
      <dsp:txXfrm>
        <a:off x="2277809" y="4253072"/>
        <a:ext cx="5859826" cy="7281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6FF674-FB45-4FD5-B6AB-0963EFA2B6FD}">
      <dsp:nvSpPr>
        <dsp:cNvPr id="0" name=""/>
        <dsp:cNvSpPr/>
      </dsp:nvSpPr>
      <dsp:spPr>
        <a:xfrm rot="5400000">
          <a:off x="-385448" y="1118938"/>
          <a:ext cx="1702235" cy="205447"/>
        </a:xfrm>
        <a:prstGeom prst="rect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2B4D36-0C05-4593-A1B6-70B3B7983B96}">
      <dsp:nvSpPr>
        <dsp:cNvPr id="0" name=""/>
        <dsp:cNvSpPr/>
      </dsp:nvSpPr>
      <dsp:spPr>
        <a:xfrm>
          <a:off x="4206" y="29719"/>
          <a:ext cx="2282748" cy="13696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 dirty="0"/>
            <a:t>Aanhef en dankzegging</a:t>
          </a:r>
          <a:br>
            <a:rPr lang="nl-BE" sz="1300" kern="1200" dirty="0"/>
          </a:br>
          <a:r>
            <a:rPr lang="nl-BE" sz="1300" kern="1200" dirty="0"/>
            <a:t>(1:1-9)</a:t>
          </a:r>
        </a:p>
      </dsp:txBody>
      <dsp:txXfrm>
        <a:off x="44322" y="69835"/>
        <a:ext cx="2202516" cy="1289417"/>
      </dsp:txXfrm>
    </dsp:sp>
    <dsp:sp modelId="{D9B801B9-6BC9-4DD6-9345-511206F550A1}">
      <dsp:nvSpPr>
        <dsp:cNvPr id="0" name=""/>
        <dsp:cNvSpPr/>
      </dsp:nvSpPr>
      <dsp:spPr>
        <a:xfrm rot="5400000">
          <a:off x="-385448" y="2830999"/>
          <a:ext cx="1702235" cy="205447"/>
        </a:xfrm>
        <a:prstGeom prst="rect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D44592-107D-453D-BB49-5AD3C4F18AF3}">
      <dsp:nvSpPr>
        <dsp:cNvPr id="0" name=""/>
        <dsp:cNvSpPr/>
      </dsp:nvSpPr>
      <dsp:spPr>
        <a:xfrm>
          <a:off x="4206" y="1741780"/>
          <a:ext cx="2282748" cy="13696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 dirty="0"/>
            <a:t>Scheuringen in Korinthe</a:t>
          </a:r>
          <a:br>
            <a:rPr lang="nl-BE" sz="1300" kern="1200" dirty="0"/>
          </a:br>
          <a:r>
            <a:rPr lang="nl-BE" sz="1300" kern="1200" dirty="0"/>
            <a:t>(1:10-4:21)</a:t>
          </a:r>
        </a:p>
      </dsp:txBody>
      <dsp:txXfrm>
        <a:off x="44322" y="1781896"/>
        <a:ext cx="2202516" cy="1289417"/>
      </dsp:txXfrm>
    </dsp:sp>
    <dsp:sp modelId="{BC43A627-4EE9-4A67-9EC1-44A5E162A41A}">
      <dsp:nvSpPr>
        <dsp:cNvPr id="0" name=""/>
        <dsp:cNvSpPr/>
      </dsp:nvSpPr>
      <dsp:spPr>
        <a:xfrm>
          <a:off x="470582" y="3687030"/>
          <a:ext cx="3026229" cy="205447"/>
        </a:xfrm>
        <a:prstGeom prst="rect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B126ED-52CA-47FC-9E69-1B7341C97707}">
      <dsp:nvSpPr>
        <dsp:cNvPr id="0" name=""/>
        <dsp:cNvSpPr/>
      </dsp:nvSpPr>
      <dsp:spPr>
        <a:xfrm>
          <a:off x="4206" y="3453842"/>
          <a:ext cx="2282748" cy="13696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 dirty="0"/>
            <a:t>Wanorde in Korinthe</a:t>
          </a:r>
          <a:br>
            <a:rPr lang="nl-BE" sz="1300" kern="1200" dirty="0"/>
          </a:br>
          <a:r>
            <a:rPr lang="nl-BE" sz="1300" kern="1200" dirty="0"/>
            <a:t>(5:1-6:20)</a:t>
          </a:r>
        </a:p>
      </dsp:txBody>
      <dsp:txXfrm>
        <a:off x="44322" y="3493958"/>
        <a:ext cx="2202516" cy="1289417"/>
      </dsp:txXfrm>
    </dsp:sp>
    <dsp:sp modelId="{A45F69DA-F234-4222-9984-5FEBE28AFEA6}">
      <dsp:nvSpPr>
        <dsp:cNvPr id="0" name=""/>
        <dsp:cNvSpPr/>
      </dsp:nvSpPr>
      <dsp:spPr>
        <a:xfrm rot="16200000">
          <a:off x="2650606" y="2830999"/>
          <a:ext cx="1702235" cy="205447"/>
        </a:xfrm>
        <a:prstGeom prst="rect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208DB7-442C-441C-808B-98F484B2F22F}">
      <dsp:nvSpPr>
        <dsp:cNvPr id="0" name=""/>
        <dsp:cNvSpPr/>
      </dsp:nvSpPr>
      <dsp:spPr>
        <a:xfrm>
          <a:off x="3040261" y="3453842"/>
          <a:ext cx="2282748" cy="13696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 dirty="0"/>
            <a:t>Raadgevingen in de wanorde (7:1-14:40)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000" kern="1200" dirty="0"/>
            <a:t>Gehuwden en ongehuwden (7:1-38)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000" kern="1200" dirty="0"/>
            <a:t>Voedsel voor de afgoden (8:1-10:33)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000" kern="1200" dirty="0"/>
            <a:t>Kleding van man en vrouw (11:1-16)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000" kern="1200" dirty="0"/>
            <a:t>Omgang met het avondmaal (11:17-34)</a:t>
          </a:r>
        </a:p>
      </dsp:txBody>
      <dsp:txXfrm>
        <a:off x="3080377" y="3493958"/>
        <a:ext cx="2202516" cy="1289417"/>
      </dsp:txXfrm>
    </dsp:sp>
    <dsp:sp modelId="{77CFDED9-E332-42CF-8070-121611C94B7C}">
      <dsp:nvSpPr>
        <dsp:cNvPr id="0" name=""/>
        <dsp:cNvSpPr/>
      </dsp:nvSpPr>
      <dsp:spPr>
        <a:xfrm rot="16200000">
          <a:off x="2650606" y="1118938"/>
          <a:ext cx="1702235" cy="205447"/>
        </a:xfrm>
        <a:prstGeom prst="rect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A3400F-5ED1-4784-B554-B96EC4C338C4}">
      <dsp:nvSpPr>
        <dsp:cNvPr id="0" name=""/>
        <dsp:cNvSpPr/>
      </dsp:nvSpPr>
      <dsp:spPr>
        <a:xfrm>
          <a:off x="3040261" y="1741780"/>
          <a:ext cx="2282748" cy="13696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 dirty="0"/>
            <a:t>Geestesgaven</a:t>
          </a:r>
          <a:br>
            <a:rPr lang="nl-BE" sz="1300" kern="1200" dirty="0"/>
          </a:br>
          <a:r>
            <a:rPr lang="nl-BE" sz="1300" kern="1200" dirty="0"/>
            <a:t>(12:1-14:40)</a:t>
          </a:r>
        </a:p>
      </dsp:txBody>
      <dsp:txXfrm>
        <a:off x="3080377" y="1781896"/>
        <a:ext cx="2202516" cy="1289417"/>
      </dsp:txXfrm>
    </dsp:sp>
    <dsp:sp modelId="{8C6F0670-9F71-42FC-A1DC-C1AD8EB2C0DB}">
      <dsp:nvSpPr>
        <dsp:cNvPr id="0" name=""/>
        <dsp:cNvSpPr/>
      </dsp:nvSpPr>
      <dsp:spPr>
        <a:xfrm>
          <a:off x="3506637" y="262907"/>
          <a:ext cx="3026229" cy="205447"/>
        </a:xfrm>
        <a:prstGeom prst="rect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49FAF8-AC8B-4492-B33E-75FF9E317DD9}">
      <dsp:nvSpPr>
        <dsp:cNvPr id="0" name=""/>
        <dsp:cNvSpPr/>
      </dsp:nvSpPr>
      <dsp:spPr>
        <a:xfrm>
          <a:off x="3040261" y="29719"/>
          <a:ext cx="2282748" cy="13696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 dirty="0"/>
            <a:t>Vragen over de opstanding </a:t>
          </a:r>
          <a:br>
            <a:rPr lang="nl-BE" sz="1300" kern="1200" dirty="0"/>
          </a:br>
          <a:r>
            <a:rPr lang="nl-BE" sz="1300" kern="1200" dirty="0"/>
            <a:t>(15:1-58).</a:t>
          </a:r>
        </a:p>
      </dsp:txBody>
      <dsp:txXfrm>
        <a:off x="3080377" y="69835"/>
        <a:ext cx="2202516" cy="1289417"/>
      </dsp:txXfrm>
    </dsp:sp>
    <dsp:sp modelId="{1032BF17-7CD6-464D-B66F-683DA0B23EAA}">
      <dsp:nvSpPr>
        <dsp:cNvPr id="0" name=""/>
        <dsp:cNvSpPr/>
      </dsp:nvSpPr>
      <dsp:spPr>
        <a:xfrm>
          <a:off x="6076317" y="29719"/>
          <a:ext cx="2282748" cy="13696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 dirty="0"/>
            <a:t>Reisplannen en groeten</a:t>
          </a:r>
          <a:br>
            <a:rPr lang="nl-BE" sz="1300" kern="1200" dirty="0"/>
          </a:br>
          <a:r>
            <a:rPr lang="nl-BE" sz="1300" kern="1200" dirty="0"/>
            <a:t>(16:1-24).</a:t>
          </a:r>
        </a:p>
      </dsp:txBody>
      <dsp:txXfrm>
        <a:off x="6116433" y="69835"/>
        <a:ext cx="2202516" cy="12894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62F2DB-0017-4766-9EFD-1738C7EB4E87}">
      <dsp:nvSpPr>
        <dsp:cNvPr id="0" name=""/>
        <dsp:cNvSpPr/>
      </dsp:nvSpPr>
      <dsp:spPr>
        <a:xfrm>
          <a:off x="0" y="341673"/>
          <a:ext cx="8363272" cy="2154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9083" tIns="374904" rIns="649083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800" kern="1200" dirty="0"/>
            <a:t>Eerste maaltijd: Welkom aan de goden en gasten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800" kern="1200" dirty="0"/>
            <a:t>Pauze: Nieuwe gasten arriveren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800" kern="1200" dirty="0"/>
            <a:t>Tweede maaltijd: Voor de huisgoden, gastheer en keizer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800" kern="1200" dirty="0"/>
            <a:t>Einde maaltijd: Drinken ter ere voor de goede huisgeesten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800" kern="1200" dirty="0"/>
            <a:t>Opdienen van de beste wijn met gezang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800" kern="1200" dirty="0"/>
            <a:t>Drinken, gesprek, muziek, zang</a:t>
          </a:r>
        </a:p>
      </dsp:txBody>
      <dsp:txXfrm>
        <a:off x="0" y="341673"/>
        <a:ext cx="8363272" cy="2154600"/>
      </dsp:txXfrm>
    </dsp:sp>
    <dsp:sp modelId="{49FA63D1-C678-4570-9237-E7F49F572CC2}">
      <dsp:nvSpPr>
        <dsp:cNvPr id="0" name=""/>
        <dsp:cNvSpPr/>
      </dsp:nvSpPr>
      <dsp:spPr>
        <a:xfrm>
          <a:off x="418163" y="75993"/>
          <a:ext cx="5854290" cy="5313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278" tIns="0" rIns="221278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/>
            <a:t>Grieks-Romeinse maaltijd</a:t>
          </a:r>
        </a:p>
      </dsp:txBody>
      <dsp:txXfrm>
        <a:off x="444102" y="101932"/>
        <a:ext cx="5802412" cy="479482"/>
      </dsp:txXfrm>
    </dsp:sp>
    <dsp:sp modelId="{DFF3C735-C23A-424B-AD5E-83078563B6E3}">
      <dsp:nvSpPr>
        <dsp:cNvPr id="0" name=""/>
        <dsp:cNvSpPr/>
      </dsp:nvSpPr>
      <dsp:spPr>
        <a:xfrm>
          <a:off x="0" y="2859154"/>
          <a:ext cx="8363272" cy="2154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10738916"/>
              <a:satOff val="-1444"/>
              <a:lumOff val="143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9083" tIns="374904" rIns="649083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800" kern="1200" dirty="0"/>
            <a:t>Eerste maaltijd: De rijke klasse eet eerst (vs21)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800" kern="1200" dirty="0"/>
            <a:t>[Pauze]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800" kern="1200" dirty="0"/>
            <a:t>Tweede maaltijd: Zegen over het brood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800" kern="1200" dirty="0"/>
            <a:t>[Einde maaltijd]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800" kern="1200" dirty="0"/>
            <a:t>Opdienen van de wijn na de maaltijd (vs25)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800" kern="1200" dirty="0"/>
            <a:t>Drinken, dienst, zingen, enz.</a:t>
          </a:r>
        </a:p>
      </dsp:txBody>
      <dsp:txXfrm>
        <a:off x="0" y="2859154"/>
        <a:ext cx="8363272" cy="2154600"/>
      </dsp:txXfrm>
    </dsp:sp>
    <dsp:sp modelId="{E28E74B6-2223-4E5A-BADC-AECBDB702C02}">
      <dsp:nvSpPr>
        <dsp:cNvPr id="0" name=""/>
        <dsp:cNvSpPr/>
      </dsp:nvSpPr>
      <dsp:spPr>
        <a:xfrm>
          <a:off x="418163" y="2593473"/>
          <a:ext cx="5854290" cy="531360"/>
        </a:xfrm>
        <a:prstGeom prst="roundRect">
          <a:avLst/>
        </a:prstGeom>
        <a:solidFill>
          <a:schemeClr val="accent5">
            <a:hueOff val="10738916"/>
            <a:satOff val="-1444"/>
            <a:lumOff val="1431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278" tIns="0" rIns="221278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/>
            <a:t>Korinthisch ‘liefdesmaal’</a:t>
          </a:r>
        </a:p>
      </dsp:txBody>
      <dsp:txXfrm>
        <a:off x="444102" y="2619412"/>
        <a:ext cx="5802412" cy="47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25F77-9D03-445E-9715-5FC0D564FCFF}" type="datetimeFigureOut">
              <a:rPr lang="nl-BE" smtClean="0"/>
              <a:t>12/10/2025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2164C-9A06-44E9-B44C-B8B034C7459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06239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2164C-9A06-44E9-B44C-B8B034C7459D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36551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hoek 22"/>
          <p:cNvSpPr/>
          <p:nvPr/>
        </p:nvSpPr>
        <p:spPr>
          <a:xfrm flipV="1">
            <a:off x="5410183" y="3175000"/>
            <a:ext cx="3733819" cy="7590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hthoek 23"/>
          <p:cNvSpPr/>
          <p:nvPr/>
        </p:nvSpPr>
        <p:spPr>
          <a:xfrm flipV="1">
            <a:off x="5410201" y="3247508"/>
            <a:ext cx="3733801" cy="16002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hthoek 24"/>
          <p:cNvSpPr/>
          <p:nvPr/>
        </p:nvSpPr>
        <p:spPr>
          <a:xfrm flipV="1">
            <a:off x="5410201" y="3429306"/>
            <a:ext cx="3733801" cy="7620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hthoek 25"/>
          <p:cNvSpPr/>
          <p:nvPr/>
        </p:nvSpPr>
        <p:spPr>
          <a:xfrm flipV="1">
            <a:off x="5410200" y="3470336"/>
            <a:ext cx="1965960" cy="1524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hthoek 26"/>
          <p:cNvSpPr/>
          <p:nvPr/>
        </p:nvSpPr>
        <p:spPr>
          <a:xfrm flipV="1">
            <a:off x="5410200" y="3499643"/>
            <a:ext cx="1965960" cy="7620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Afgeronde rechthoek 29"/>
          <p:cNvSpPr/>
          <p:nvPr/>
        </p:nvSpPr>
        <p:spPr bwMode="white">
          <a:xfrm>
            <a:off x="5410200" y="3302000"/>
            <a:ext cx="3063240" cy="22860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Afgeronde rechthoek 30"/>
          <p:cNvSpPr/>
          <p:nvPr/>
        </p:nvSpPr>
        <p:spPr bwMode="white">
          <a:xfrm>
            <a:off x="7376507" y="3384153"/>
            <a:ext cx="1600200" cy="30480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hthoek 6"/>
          <p:cNvSpPr/>
          <p:nvPr/>
        </p:nvSpPr>
        <p:spPr>
          <a:xfrm>
            <a:off x="1" y="3041385"/>
            <a:ext cx="9144000" cy="203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hoek 9"/>
          <p:cNvSpPr/>
          <p:nvPr/>
        </p:nvSpPr>
        <p:spPr>
          <a:xfrm>
            <a:off x="1" y="3062940"/>
            <a:ext cx="9144001" cy="11723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hoek 10"/>
          <p:cNvSpPr/>
          <p:nvPr/>
        </p:nvSpPr>
        <p:spPr>
          <a:xfrm flipV="1">
            <a:off x="6414051" y="3035908"/>
            <a:ext cx="2729950" cy="20702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hthoek 18"/>
          <p:cNvSpPr/>
          <p:nvPr/>
        </p:nvSpPr>
        <p:spPr>
          <a:xfrm>
            <a:off x="0" y="0"/>
            <a:ext cx="9144000" cy="30847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57200" y="2001573"/>
            <a:ext cx="8458200" cy="1225021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457200" y="3249948"/>
            <a:ext cx="4953000" cy="14605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/>
              <a:t>Klik om de ondertitelstijl van het model te bewerken</a:t>
            </a:r>
            <a:endParaRPr kumimoji="0" lang="en-US"/>
          </a:p>
        </p:txBody>
      </p:sp>
      <p:sp>
        <p:nvSpPr>
          <p:cNvPr id="28" name="Tijdelijke aanduiding voor datum 27"/>
          <p:cNvSpPr>
            <a:spLocks noGrp="1"/>
          </p:cNvSpPr>
          <p:nvPr>
            <p:ph type="dt" sz="half" idx="10"/>
          </p:nvPr>
        </p:nvSpPr>
        <p:spPr>
          <a:xfrm>
            <a:off x="6705600" y="3505200"/>
            <a:ext cx="960120" cy="381000"/>
          </a:xfrm>
        </p:spPr>
        <p:txBody>
          <a:bodyPr/>
          <a:lstStyle/>
          <a:p>
            <a:fld id="{156A9CE0-2A50-46AE-BAC7-239E11F0A585}" type="datetimeFigureOut">
              <a:rPr lang="nl-BE" smtClean="0"/>
              <a:t>12/10/2025</a:t>
            </a:fld>
            <a:endParaRPr lang="nl-BE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>
          <a:xfrm>
            <a:off x="5410200" y="3504407"/>
            <a:ext cx="1295400" cy="381000"/>
          </a:xfrm>
        </p:spPr>
        <p:txBody>
          <a:bodyPr/>
          <a:lstStyle/>
          <a:p>
            <a:endParaRPr lang="nl-BE"/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>
          <a:xfrm>
            <a:off x="8320088" y="947"/>
            <a:ext cx="747712" cy="30480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12/10/2025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781800" y="952500"/>
            <a:ext cx="1905000" cy="4572000"/>
          </a:xfrm>
        </p:spPr>
        <p:txBody>
          <a:bodyPr vert="eaVert"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952500"/>
            <a:ext cx="6248400" cy="4572000"/>
          </a:xfrm>
        </p:spPr>
        <p:txBody>
          <a:bodyPr vert="eaVert"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12/10/2025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12/10/2025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1651000"/>
            <a:ext cx="7772400" cy="1135063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805907"/>
            <a:ext cx="7772400" cy="1258093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12/10/2025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874520"/>
            <a:ext cx="4038600" cy="3771636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874520"/>
            <a:ext cx="4038600" cy="3771636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12/10/2025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952500"/>
            <a:ext cx="8382000" cy="891540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81000" y="1870808"/>
            <a:ext cx="4041648" cy="3810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721226" y="1870808"/>
            <a:ext cx="4041775" cy="3810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381000" y="2257099"/>
            <a:ext cx="4041648" cy="32385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718305" y="2257099"/>
            <a:ext cx="4041775" cy="32385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26" name="Tijdelijke aanduiding voor datum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56A9CE0-2A50-46AE-BAC7-239E11F0A585}" type="datetimeFigureOut">
              <a:rPr lang="nl-BE" smtClean="0"/>
              <a:t>12/10/2025</a:t>
            </a:fld>
            <a:endParaRPr lang="nl-BE"/>
          </a:p>
        </p:txBody>
      </p:sp>
      <p:sp>
        <p:nvSpPr>
          <p:cNvPr id="27" name="Tijdelijke aanduiding voor dianumm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  <p:sp>
        <p:nvSpPr>
          <p:cNvPr id="28" name="Tijdelijke aanduiding voor voettekst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52500"/>
            <a:ext cx="8229600" cy="891540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6583680" y="510540"/>
            <a:ext cx="957264" cy="381000"/>
          </a:xfrm>
        </p:spPr>
        <p:txBody>
          <a:bodyPr/>
          <a:lstStyle/>
          <a:p>
            <a:fld id="{156A9CE0-2A50-46AE-BAC7-239E11F0A585}" type="datetimeFigureOut">
              <a:rPr lang="nl-BE" smtClean="0"/>
              <a:t>12/10/2025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5257800" y="510540"/>
            <a:ext cx="1325880" cy="381000"/>
          </a:xfrm>
        </p:spPr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8174736" y="1893"/>
            <a:ext cx="762000" cy="304800"/>
          </a:xfrm>
        </p:spPr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12/10/2025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53496" y="918308"/>
            <a:ext cx="3383280" cy="731520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5353496" y="1675606"/>
            <a:ext cx="3383280" cy="384810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152400" y="646906"/>
            <a:ext cx="5102352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12/10/2025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40435" y="924301"/>
            <a:ext cx="586803" cy="3901364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403671" y="952500"/>
            <a:ext cx="4572000" cy="3810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/>
              <a:t>Klik op het pictogram als u een afbeelding wilt toevoegen</a:t>
            </a:r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88443" y="2728591"/>
            <a:ext cx="2590800" cy="2097074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12/10/2025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hoek 27"/>
          <p:cNvSpPr/>
          <p:nvPr/>
        </p:nvSpPr>
        <p:spPr>
          <a:xfrm>
            <a:off x="1" y="305682"/>
            <a:ext cx="9144000" cy="70339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hthoek 28"/>
          <p:cNvSpPr/>
          <p:nvPr/>
        </p:nvSpPr>
        <p:spPr>
          <a:xfrm>
            <a:off x="0" y="-1"/>
            <a:ext cx="9144000" cy="258886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hthoek 29"/>
          <p:cNvSpPr/>
          <p:nvPr/>
        </p:nvSpPr>
        <p:spPr>
          <a:xfrm>
            <a:off x="1" y="256897"/>
            <a:ext cx="9144001" cy="7620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hthoek 30"/>
          <p:cNvSpPr/>
          <p:nvPr/>
        </p:nvSpPr>
        <p:spPr>
          <a:xfrm flipV="1">
            <a:off x="5410183" y="300205"/>
            <a:ext cx="3733819" cy="7590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hthoek 31"/>
          <p:cNvSpPr/>
          <p:nvPr/>
        </p:nvSpPr>
        <p:spPr>
          <a:xfrm flipV="1">
            <a:off x="5410201" y="366761"/>
            <a:ext cx="3733801" cy="150029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Afgeronde rechthoek 32"/>
          <p:cNvSpPr/>
          <p:nvPr/>
        </p:nvSpPr>
        <p:spPr bwMode="white">
          <a:xfrm>
            <a:off x="5407339" y="414587"/>
            <a:ext cx="3063240" cy="22860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Afgeronde rechthoek 33"/>
          <p:cNvSpPr/>
          <p:nvPr/>
        </p:nvSpPr>
        <p:spPr bwMode="white">
          <a:xfrm>
            <a:off x="7373646" y="490786"/>
            <a:ext cx="1600200" cy="30480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hthoek 34"/>
          <p:cNvSpPr/>
          <p:nvPr/>
        </p:nvSpPr>
        <p:spPr bwMode="invGray">
          <a:xfrm>
            <a:off x="9084966" y="-1668"/>
            <a:ext cx="57626" cy="51816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hthoek 35"/>
          <p:cNvSpPr/>
          <p:nvPr/>
        </p:nvSpPr>
        <p:spPr bwMode="invGray">
          <a:xfrm>
            <a:off x="9044481" y="-1668"/>
            <a:ext cx="27432" cy="51816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hthoek 36"/>
          <p:cNvSpPr/>
          <p:nvPr/>
        </p:nvSpPr>
        <p:spPr bwMode="invGray">
          <a:xfrm>
            <a:off x="9025428" y="-1668"/>
            <a:ext cx="9144" cy="518160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hthoek 37"/>
          <p:cNvSpPr/>
          <p:nvPr/>
        </p:nvSpPr>
        <p:spPr bwMode="invGray">
          <a:xfrm>
            <a:off x="8975423" y="-1668"/>
            <a:ext cx="27432" cy="518160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hthoek 38"/>
          <p:cNvSpPr/>
          <p:nvPr/>
        </p:nvSpPr>
        <p:spPr bwMode="invGray">
          <a:xfrm>
            <a:off x="8915677" y="317"/>
            <a:ext cx="54864" cy="487680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hthoek 39"/>
          <p:cNvSpPr/>
          <p:nvPr/>
        </p:nvSpPr>
        <p:spPr bwMode="invGray">
          <a:xfrm>
            <a:off x="8873475" y="317"/>
            <a:ext cx="9144" cy="487680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457200" y="952500"/>
            <a:ext cx="8229600" cy="889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457200" y="1874520"/>
            <a:ext cx="8229600" cy="36042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/>
              <a:t>Klik om de modelstijlen te bewerken</a:t>
            </a:r>
          </a:p>
          <a:p>
            <a:pPr lvl="1" eaLnBrk="1" latinLnBrk="0" hangingPunct="1"/>
            <a:r>
              <a:rPr kumimoji="0" lang="nl-NL"/>
              <a:t>Tweede niveau</a:t>
            </a:r>
          </a:p>
          <a:p>
            <a:pPr lvl="2" eaLnBrk="1" latinLnBrk="0" hangingPunct="1"/>
            <a:r>
              <a:rPr kumimoji="0" lang="nl-NL"/>
              <a:t>Derde niveau</a:t>
            </a:r>
          </a:p>
          <a:p>
            <a:pPr lvl="3" eaLnBrk="1" latinLnBrk="0" hangingPunct="1"/>
            <a:r>
              <a:rPr kumimoji="0" lang="nl-NL"/>
              <a:t>Vierde niveau</a:t>
            </a:r>
          </a:p>
          <a:p>
            <a:pPr lvl="4" eaLnBrk="1" latinLnBrk="0" hangingPunct="1"/>
            <a:r>
              <a:rPr kumimoji="0" lang="nl-NL"/>
              <a:t>Vijfde niveau</a:t>
            </a:r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6586536" y="510540"/>
            <a:ext cx="957264" cy="3810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56A9CE0-2A50-46AE-BAC7-239E11F0A585}" type="datetimeFigureOut">
              <a:rPr lang="nl-BE" smtClean="0"/>
              <a:t>12/10/2025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5257800" y="510540"/>
            <a:ext cx="1325880" cy="3810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nl-BE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8174736" y="1893"/>
            <a:ext cx="762000" cy="30480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1 Korinthe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/>
              <a:t>dr. Raymond R. Hausoul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222" y="193204"/>
            <a:ext cx="1980000" cy="2264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9155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0739A6-6ADE-6B83-8289-BCF4C23B8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 descr="Afbeelding met kaart, tekst, atlas, Wereld&#10;&#10;Door AI gegenereerde inhoud is mogelijk onjuist.">
            <a:extLst>
              <a:ext uri="{FF2B5EF4-FFF2-40B4-BE49-F238E27FC236}">
                <a16:creationId xmlns:a16="http://schemas.microsoft.com/office/drawing/2014/main" id="{56824BCC-1B80-2C44-864A-CCD03972EE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729677"/>
          </a:xfrm>
        </p:spPr>
      </p:pic>
    </p:spTree>
    <p:extLst>
      <p:ext uri="{BB962C8B-B14F-4D97-AF65-F5344CB8AC3E}">
        <p14:creationId xmlns:p14="http://schemas.microsoft.com/office/powerpoint/2010/main" val="2410632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37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623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2079387"/>
              </p:ext>
            </p:extLst>
          </p:nvPr>
        </p:nvGraphicFramePr>
        <p:xfrm>
          <a:off x="457200" y="481236"/>
          <a:ext cx="8507288" cy="5233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77772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6463144"/>
              </p:ext>
            </p:extLst>
          </p:nvPr>
        </p:nvGraphicFramePr>
        <p:xfrm>
          <a:off x="457200" y="625252"/>
          <a:ext cx="8363272" cy="4853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6764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45084"/>
              </p:ext>
            </p:extLst>
          </p:nvPr>
        </p:nvGraphicFramePr>
        <p:xfrm>
          <a:off x="457200" y="625252"/>
          <a:ext cx="8363272" cy="5089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071" y="3217540"/>
            <a:ext cx="3311929" cy="249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23123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464</TotalTime>
  <Words>278</Words>
  <Application>Microsoft Office PowerPoint</Application>
  <PresentationFormat>Diavoorstelling (16:10)</PresentationFormat>
  <Paragraphs>41</Paragraphs>
  <Slides>6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1" baseType="lpstr">
      <vt:lpstr>Calibri</vt:lpstr>
      <vt:lpstr>Georgia</vt:lpstr>
      <vt:lpstr>Trebuchet MS</vt:lpstr>
      <vt:lpstr>Wingdings 2</vt:lpstr>
      <vt:lpstr>Urban</vt:lpstr>
      <vt:lpstr>1 Korinthe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RRH</dc:creator>
  <cp:lastModifiedBy>Raymond  Hausoul</cp:lastModifiedBy>
  <cp:revision>114</cp:revision>
  <dcterms:created xsi:type="dcterms:W3CDTF">2019-09-04T13:46:42Z</dcterms:created>
  <dcterms:modified xsi:type="dcterms:W3CDTF">2025-10-12T07:10:13Z</dcterms:modified>
</cp:coreProperties>
</file>